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91" r:id="rId4"/>
  </p:sldMasterIdLst>
  <p:notesMasterIdLst>
    <p:notesMasterId r:id="rId52"/>
  </p:notesMasterIdLst>
  <p:handoutMasterIdLst>
    <p:handoutMasterId r:id="rId53"/>
  </p:handoutMasterIdLst>
  <p:sldIdLst>
    <p:sldId id="256" r:id="rId5"/>
    <p:sldId id="260" r:id="rId6"/>
    <p:sldId id="399" r:id="rId7"/>
    <p:sldId id="418" r:id="rId8"/>
    <p:sldId id="258" r:id="rId9"/>
    <p:sldId id="402" r:id="rId10"/>
    <p:sldId id="317" r:id="rId11"/>
    <p:sldId id="2147374211" r:id="rId12"/>
    <p:sldId id="2076137162" r:id="rId13"/>
    <p:sldId id="2147374212" r:id="rId14"/>
    <p:sldId id="2147374210" r:id="rId15"/>
    <p:sldId id="2147483353" r:id="rId16"/>
    <p:sldId id="2147483359" r:id="rId17"/>
    <p:sldId id="2147469492" r:id="rId18"/>
    <p:sldId id="2147469491" r:id="rId19"/>
    <p:sldId id="2147483357" r:id="rId20"/>
    <p:sldId id="2147483360" r:id="rId21"/>
    <p:sldId id="2147483358" r:id="rId22"/>
    <p:sldId id="2147469490" r:id="rId23"/>
    <p:sldId id="368" r:id="rId24"/>
    <p:sldId id="267" r:id="rId25"/>
    <p:sldId id="400" r:id="rId26"/>
    <p:sldId id="401" r:id="rId27"/>
    <p:sldId id="265" r:id="rId28"/>
    <p:sldId id="268" r:id="rId29"/>
    <p:sldId id="266" r:id="rId30"/>
    <p:sldId id="269" r:id="rId31"/>
    <p:sldId id="404" r:id="rId32"/>
    <p:sldId id="403" r:id="rId33"/>
    <p:sldId id="407" r:id="rId34"/>
    <p:sldId id="271" r:id="rId35"/>
    <p:sldId id="411" r:id="rId36"/>
    <p:sldId id="2147483350" r:id="rId37"/>
    <p:sldId id="410" r:id="rId38"/>
    <p:sldId id="409" r:id="rId39"/>
    <p:sldId id="413" r:id="rId40"/>
    <p:sldId id="408" r:id="rId41"/>
    <p:sldId id="322" r:id="rId42"/>
    <p:sldId id="406" r:id="rId43"/>
    <p:sldId id="270" r:id="rId44"/>
    <p:sldId id="405" r:id="rId45"/>
    <p:sldId id="263" r:id="rId46"/>
    <p:sldId id="369" r:id="rId47"/>
    <p:sldId id="396" r:id="rId48"/>
    <p:sldId id="397" r:id="rId49"/>
    <p:sldId id="398" r:id="rId50"/>
    <p:sldId id="395" r:id="rId51"/>
  </p:sldIdLst>
  <p:sldSz cx="12192000" cy="6858000"/>
  <p:notesSz cx="6858000" cy="9144000"/>
  <p:defaultTex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p:defaultTextStyle>
  <p:extLst>
    <p:ext uri="{521415D9-36F7-43E2-AB2F-B90AF26B5E84}">
      <p14:sectionLst xmlns:p14="http://schemas.microsoft.com/office/powerpoint/2010/main">
        <p14:section name="Cover Slides" id="{3A7CDFAC-AAB2-46F5-9B1D-FBCD2308243D}">
          <p14:sldIdLst>
            <p14:sldId id="256"/>
            <p14:sldId id="260"/>
            <p14:sldId id="399"/>
            <p14:sldId id="418"/>
            <p14:sldId id="258"/>
            <p14:sldId id="402"/>
            <p14:sldId id="317"/>
            <p14:sldId id="2147374211"/>
            <p14:sldId id="2076137162"/>
            <p14:sldId id="2147374212"/>
            <p14:sldId id="2147374210"/>
            <p14:sldId id="2147483353"/>
            <p14:sldId id="2147483359"/>
            <p14:sldId id="2147469492"/>
            <p14:sldId id="2147469491"/>
            <p14:sldId id="2147483357"/>
            <p14:sldId id="2147483360"/>
            <p14:sldId id="2147483358"/>
            <p14:sldId id="2147469490"/>
            <p14:sldId id="368"/>
            <p14:sldId id="267"/>
            <p14:sldId id="400"/>
            <p14:sldId id="401"/>
            <p14:sldId id="265"/>
            <p14:sldId id="268"/>
            <p14:sldId id="266"/>
            <p14:sldId id="269"/>
            <p14:sldId id="404"/>
            <p14:sldId id="403"/>
            <p14:sldId id="407"/>
            <p14:sldId id="271"/>
            <p14:sldId id="411"/>
            <p14:sldId id="2147483350"/>
            <p14:sldId id="410"/>
            <p14:sldId id="409"/>
            <p14:sldId id="413"/>
            <p14:sldId id="408"/>
            <p14:sldId id="322"/>
            <p14:sldId id="406"/>
            <p14:sldId id="270"/>
            <p14:sldId id="405"/>
            <p14:sldId id="263"/>
            <p14:sldId id="369"/>
            <p14:sldId id="396"/>
            <p14:sldId id="397"/>
            <p14:sldId id="398"/>
            <p14:sldId id="395"/>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8082"/>
    <a:srgbClr val="FFFFFF"/>
    <a:srgbClr val="C1E5F5"/>
    <a:srgbClr val="C29B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11F8288-94FE-428C-BC68-D470A1F505C4}">
  <a:tblStyle styleId="{6EB843CA-C2C2-4D07-8CA5-9BBCF8472AE9}" styleName="CBRE Table - Emerald Option 1">
    <a:wholeTbl>
      <a:tcTxStyle>
        <a:fontRef idx="minor"/>
        <a:schemeClr val="tx1"/>
      </a:tcTxStyle>
      <a:tcStyle>
        <a:tcBdr>
          <a:left>
            <a:ln w="0" cmpd="sng">
              <a:noFill/>
            </a:ln>
          </a:left>
          <a:right>
            <a:ln w="0" cmpd="sng">
              <a:noFill/>
            </a:ln>
          </a:right>
          <a:top>
            <a:ln w="0" cmpd="sng">
              <a:noFill/>
            </a:ln>
          </a:top>
          <a:bottom>
            <a:ln w="28575" cmpd="sng">
              <a:solidFill>
                <a:schemeClr val="accent6"/>
              </a:solidFill>
            </a:ln>
          </a:bottom>
          <a:insideH>
            <a:ln w="12700" cmpd="sng">
              <a:solidFill>
                <a:srgbClr val="CAD1D3">
                  <a:alpha val="20000"/>
                </a:srgbClr>
              </a:solidFill>
            </a:ln>
          </a:insideH>
          <a:insideV>
            <a:ln w="0" cmpd="sng">
              <a:noFill/>
              <a:prstDash val="solid"/>
            </a:ln>
          </a:insideV>
        </a:tcBdr>
        <a:fill>
          <a:noFill/>
        </a:fill>
      </a:tcStyle>
    </a:wholeTbl>
    <a:band1H>
      <a:tcStyle>
        <a:tcBdr>
          <a:top>
            <a:ln w="12700" cmpd="sng">
              <a:solidFill>
                <a:srgbClr val="CAD1D3">
                  <a:alpha val="20000"/>
                </a:srgbClr>
              </a:solidFill>
            </a:ln>
          </a:top>
        </a:tcBdr>
        <a:fill>
          <a:solidFill>
            <a:srgbClr val="CAD1D3">
              <a:alpha val="20000"/>
            </a:srgbClr>
          </a:solidFill>
        </a:fill>
      </a:tcStyle>
    </a:band1H>
    <a:band2H>
      <a:tcStyle>
        <a:tcBdr>
          <a:top>
            <a:ln w="12700" cmpd="sng">
              <a:solidFill>
                <a:srgbClr val="CAD1D3">
                  <a:alpha val="20000"/>
                </a:srgbClr>
              </a:solidFill>
            </a:ln>
          </a:top>
        </a:tcBdr>
      </a:tcStyle>
    </a:band2H>
    <a:band1V>
      <a:tcStyle>
        <a:tcBdr>
          <a:insideH>
            <a:ln w="12700" cmpd="sng">
              <a:solidFill>
                <a:srgbClr val="CAD1D3">
                  <a:alpha val="20000"/>
                </a:srgbClr>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12700" cmpd="sng">
              <a:solidFill>
                <a:srgbClr val="CAD1D3">
                  <a:alpha val="20000"/>
                </a:srgbClr>
              </a:solidFill>
            </a:ln>
          </a:insideH>
        </a:tcBdr>
        <a:fill>
          <a:noFill/>
        </a:fill>
      </a:tcStyle>
    </a:band2V>
    <a:lastCol>
      <a:tcTxStyle b="on">
        <a:fontRef idx="minor"/>
        <a:schemeClr val="lt1"/>
      </a:tcTxStyle>
      <a:tcStyle>
        <a:tcBdr>
          <a:left>
            <a:ln w="0" cmpd="sng">
              <a:noFill/>
            </a:ln>
          </a:left>
          <a:right>
            <a:ln w="0" cmpd="sng">
              <a:noFill/>
            </a:ln>
          </a:right>
          <a:top>
            <a:ln w="0" cmpd="sng">
              <a:noFill/>
            </a:ln>
          </a:top>
          <a:bottom>
            <a:ln w="28575" cmpd="sng">
              <a:solidFill>
                <a:schemeClr val="accent6"/>
              </a:solidFill>
            </a:ln>
          </a:bottom>
          <a:insideH>
            <a:ln w="12700" cmpd="sng">
              <a:solidFill>
                <a:schemeClr val="lt1">
                  <a:alpha val="20000"/>
                </a:schemeClr>
              </a:solidFill>
            </a:ln>
          </a:insideH>
          <a:insideV>
            <a:ln w="0" cmpd="sng">
              <a:noFill/>
            </a:ln>
          </a:insideV>
        </a:tcBdr>
        <a:fill>
          <a:solidFill>
            <a:schemeClr val="dk1"/>
          </a:solidFill>
        </a:fill>
      </a:tcStyle>
    </a:lastCol>
    <a:firstCol>
      <a:tcTxStyle b="on">
        <a:fontRef idx="minor"/>
        <a:schemeClr val="lt1"/>
      </a:tcTxStyle>
      <a:tcStyle>
        <a:tcBdr>
          <a:left>
            <a:ln w="0" cmpd="sng">
              <a:noFill/>
            </a:ln>
          </a:left>
          <a:right>
            <a:ln w="0" cmpd="sng">
              <a:noFill/>
            </a:ln>
          </a:right>
          <a:top>
            <a:ln w="0" cmpd="sng">
              <a:noFill/>
            </a:ln>
          </a:top>
          <a:bottom>
            <a:ln w="28575" cmpd="sng">
              <a:solidFill>
                <a:schemeClr val="accent6"/>
              </a:solidFill>
            </a:ln>
          </a:bottom>
          <a:insideH>
            <a:ln w="12700" cmpd="sng">
              <a:solidFill>
                <a:schemeClr val="lt1">
                  <a:alpha val="20000"/>
                </a:schemeClr>
              </a:solidFill>
            </a:ln>
          </a:insideH>
          <a:insideV>
            <a:ln w="0" cmpd="sng">
              <a:noFill/>
            </a:ln>
          </a:insideV>
        </a:tcBdr>
        <a:fill>
          <a:solidFill>
            <a:schemeClr val="accent6"/>
          </a:solidFill>
        </a:fill>
      </a:tcStyle>
    </a:firstCol>
    <a:lastRow>
      <a:tcTxStyle b="on">
        <a:fontRef idx="minor"/>
        <a:schemeClr val="lt1"/>
      </a:tcTxStyle>
      <a:tcStyle>
        <a:tcBdr>
          <a:top>
            <a:ln w="12700" cmpd="sng">
              <a:solidFill>
                <a:schemeClr val="lt1">
                  <a:alpha val="20000"/>
                </a:schemeClr>
              </a:solidFill>
            </a:ln>
          </a:top>
          <a:bottom>
            <a:ln w="28575" cmpd="sng">
              <a:solidFill>
                <a:schemeClr val="dk1"/>
              </a:solidFill>
            </a:ln>
          </a:bottom>
          <a:insideV>
            <a:ln w="0" cmpd="sng">
              <a:noFill/>
              <a:prstDash val="solid"/>
            </a:ln>
          </a:insideV>
        </a:tcBdr>
        <a:fill>
          <a:solidFill>
            <a:schemeClr val="dk1"/>
          </a:solidFill>
        </a:fill>
      </a:tcStyle>
    </a:lastRow>
    <a:firstRow>
      <a:tcTxStyle b="on">
        <a:fontRef idx="minor"/>
        <a:schemeClr val="lt1"/>
      </a:tcTxStyle>
      <a:tcStyle>
        <a:tcBdr>
          <a:bottom>
            <a:ln w="12700" cmpd="sng">
              <a:solidFill>
                <a:schemeClr val="lt1">
                  <a:alpha val="20000"/>
                </a:schemeClr>
              </a:solidFill>
            </a:ln>
          </a:bottom>
          <a:insideV>
            <a:ln w="0" cmpd="sng">
              <a:noFill/>
              <a:prstDash val="solid"/>
            </a:ln>
          </a:insideV>
        </a:tcBdr>
        <a:fill>
          <a:solidFill>
            <a:schemeClr val="accent6"/>
          </a:solidFill>
        </a:fill>
      </a:tcStyle>
    </a:firstRow>
  </a:tblStyle>
  <a:tblStyle styleId="{611F8288-94FE-428C-BC68-D470A1F505C4}" styleName="CBRE Table - Emerald Option 2">
    <a:wholeTbl>
      <a:tcTxStyle>
        <a:fontRef idx="minor"/>
        <a:schemeClr val="tx1"/>
      </a:tcTxStyle>
      <a:tcStyle>
        <a:tcBdr>
          <a:left>
            <a:ln w="0" cmpd="sng">
              <a:noFill/>
            </a:ln>
          </a:left>
          <a:right>
            <a:ln w="0" cmpd="sng">
              <a:noFill/>
            </a:ln>
          </a:right>
          <a:top>
            <a:ln w="0" cmpd="sng">
              <a:noFill/>
            </a:ln>
          </a:top>
          <a:bottom>
            <a:ln w="28575" cmpd="sng">
              <a:solidFill>
                <a:schemeClr val="accent6"/>
              </a:solidFill>
            </a:ln>
          </a:bottom>
          <a:insideH>
            <a:ln w="12700" cmpd="sng">
              <a:solidFill>
                <a:srgbClr val="CAD1D3">
                  <a:alpha val="20000"/>
                </a:srgbClr>
              </a:solidFill>
            </a:ln>
          </a:insideH>
          <a:insideV>
            <a:ln w="0" cmpd="sng">
              <a:noFill/>
              <a:prstDash val="solid"/>
            </a:ln>
          </a:insideV>
        </a:tcBdr>
        <a:fill>
          <a:noFill/>
        </a:fill>
      </a:tcStyle>
    </a:wholeTbl>
    <a:band1H>
      <a:tcStyle>
        <a:tcBdr>
          <a:top>
            <a:ln w="12700" cmpd="sng">
              <a:solidFill>
                <a:srgbClr val="CAD1D3">
                  <a:alpha val="20000"/>
                </a:srgbClr>
              </a:solidFill>
            </a:ln>
          </a:top>
        </a:tcBdr>
        <a:fill>
          <a:solidFill>
            <a:srgbClr val="CAD1D3">
              <a:alpha val="20000"/>
            </a:srgbClr>
          </a:solidFill>
        </a:fill>
      </a:tcStyle>
    </a:band1H>
    <a:band2H>
      <a:tcStyle>
        <a:tcBdr>
          <a:top>
            <a:ln w="12700" cmpd="sng">
              <a:solidFill>
                <a:srgbClr val="CAD1D3">
                  <a:alpha val="20000"/>
                </a:srgbClr>
              </a:solidFill>
            </a:ln>
          </a:top>
        </a:tcBdr>
      </a:tcStyle>
    </a:band2H>
    <a:band1V>
      <a:tcStyle>
        <a:tcBdr>
          <a:insideH>
            <a:ln w="12700" cmpd="sng">
              <a:solidFill>
                <a:srgbClr val="CAD1D3">
                  <a:alpha val="20000"/>
                </a:srgbClr>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12700" cmpd="sng">
              <a:solidFill>
                <a:srgbClr val="CAD1D3">
                  <a:alpha val="20000"/>
                </a:srgbClr>
              </a:solidFill>
            </a:ln>
          </a:insideH>
        </a:tcBdr>
        <a:fill>
          <a:noFill/>
        </a:fill>
      </a:tcStyle>
    </a:band2V>
    <a:lastCol>
      <a:tcTxStyle b="on">
        <a:fontRef idx="minor"/>
        <a:schemeClr val="tx1"/>
      </a:tcTxStyle>
      <a:tcStyle>
        <a:tcBdr/>
      </a:tcStyle>
    </a:lastCol>
    <a:firstCol>
      <a:tcTxStyle b="on">
        <a:fontRef idx="minor"/>
        <a:schemeClr val="accent6"/>
      </a:tcTxStyle>
      <a:tcStyle>
        <a:tcBdr/>
      </a:tcStyle>
    </a:firstCol>
    <a:lastRow>
      <a:tcTxStyle b="on">
        <a:fontRef idx="minor"/>
        <a:schemeClr val="lt1"/>
      </a:tcTxStyle>
      <a:tcStyle>
        <a:tcBdr>
          <a:top>
            <a:ln w="12700" cmpd="sng">
              <a:solidFill>
                <a:schemeClr val="lt1">
                  <a:alpha val="20000"/>
                </a:schemeClr>
              </a:solidFill>
            </a:ln>
          </a:top>
          <a:bottom>
            <a:ln w="28575" cmpd="sng">
              <a:solidFill>
                <a:schemeClr val="dk1"/>
              </a:solidFill>
            </a:ln>
          </a:bottom>
          <a:insideV>
            <a:ln w="0" cmpd="sng">
              <a:noFill/>
              <a:prstDash val="solid"/>
            </a:ln>
          </a:insideV>
        </a:tcBdr>
        <a:fill>
          <a:solidFill>
            <a:schemeClr val="dk1"/>
          </a:solidFill>
        </a:fill>
      </a:tcStyle>
    </a:lastRow>
    <a:firstRow>
      <a:tcTxStyle b="on">
        <a:fontRef idx="minor"/>
        <a:schemeClr val="lt1"/>
      </a:tcTxStyle>
      <a:tcStyle>
        <a:tcBdr>
          <a:bottom>
            <a:ln w="12700" cmpd="sng">
              <a:solidFill>
                <a:schemeClr val="lt1">
                  <a:alpha val="20000"/>
                </a:schemeClr>
              </a:solidFill>
            </a:ln>
          </a:bottom>
          <a:insideV>
            <a:ln w="0" cmpd="sng">
              <a:noFill/>
              <a:prstDash val="solid"/>
            </a:ln>
          </a:insideV>
        </a:tcBdr>
        <a:fill>
          <a:solidFill>
            <a:schemeClr val="accent6"/>
          </a:solidFill>
        </a:fill>
      </a:tcStyle>
    </a:firstRow>
  </a:tblStyle>
  <a:tblStyle styleId="{EF66C874-BE0A-436F-BFC9-2B0613D0E7D1}" styleName="CBRE Table - Simple Accent Green">
    <a:wholeTbl>
      <a:tcTxStyle>
        <a:fontRef idx="minor"/>
        <a:schemeClr val="tx1"/>
      </a:tcTxStyle>
      <a:tcStyle>
        <a:tcBdr>
          <a:left>
            <a:ln w="0" cmpd="sng">
              <a:noFill/>
            </a:ln>
          </a:left>
          <a:right>
            <a:ln w="0" cmpd="sng">
              <a:noFill/>
            </a:ln>
          </a:right>
          <a:top>
            <a:ln w="0" cmpd="sng">
              <a:noFill/>
            </a:ln>
          </a:top>
          <a:bottom>
            <a:ln w="0" cmpd="sng">
              <a:noFill/>
            </a:ln>
          </a:bottom>
          <a:insideH>
            <a:ln w="9525" cmpd="sng">
              <a:solidFill>
                <a:srgbClr val="17E88F"/>
              </a:solidFill>
            </a:ln>
          </a:insideH>
          <a:insideV>
            <a:ln w="0" cmpd="sng">
              <a:noFill/>
              <a:prstDash val="solid"/>
            </a:ln>
          </a:insideV>
        </a:tcBdr>
        <a:fill>
          <a:noFill/>
        </a:fill>
      </a:tcStyle>
    </a:wholeTbl>
    <a:band1H>
      <a:tcStyle>
        <a:tcBdr>
          <a:top>
            <a:ln w="9525" cmpd="sng">
              <a:solidFill>
                <a:srgbClr val="17E88F"/>
              </a:solidFill>
            </a:ln>
          </a:top>
        </a:tcBdr>
      </a:tcStyle>
    </a:band1H>
    <a:band2H>
      <a:tcStyle>
        <a:tcBdr>
          <a:top>
            <a:ln w="9525" cmpd="sng">
              <a:solidFill>
                <a:srgbClr val="17E88F"/>
              </a:solidFill>
            </a:ln>
          </a:top>
        </a:tcBdr>
      </a:tcStyle>
    </a:band2H>
    <a:band1V>
      <a:tcStyle>
        <a:tcBdr>
          <a:insideH>
            <a:ln w="9525" cmpd="sng">
              <a:solidFill>
                <a:srgbClr val="17E88F"/>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9525" cmpd="sng">
              <a:solidFill>
                <a:srgbClr val="17E88F"/>
              </a:solidFill>
            </a:ln>
          </a:insideH>
        </a:tcBdr>
      </a:tcStyle>
    </a:band2V>
    <a:lastCol>
      <a:tcTxStyle b="on">
        <a:fontRef idx="minor"/>
        <a:schemeClr val="tx1"/>
      </a:tcTxStyle>
      <a:tcStyle>
        <a:tcBdr/>
      </a:tcStyle>
    </a:lastCol>
    <a:firstCol>
      <a:tcTxStyle b="on">
        <a:fontRef idx="minor"/>
        <a:schemeClr val="tx1"/>
      </a:tcTxStyle>
      <a:tcStyle>
        <a:tcBdr/>
      </a:tcStyle>
    </a:firstCol>
    <a:lastRow>
      <a:tcTxStyle b="on">
        <a:fontRef idx="minor"/>
        <a:schemeClr val="tx1"/>
      </a:tcTxStyle>
      <a:tcStyle>
        <a:tcBdr>
          <a:top>
            <a:ln w="9525" cmpd="sng">
              <a:solidFill>
                <a:srgbClr val="17E88F"/>
              </a:solidFill>
            </a:ln>
          </a:top>
          <a:bottom>
            <a:ln w="0" cmpd="sng">
              <a:noFill/>
            </a:ln>
          </a:bottom>
          <a:insideV>
            <a:ln w="0" cmpd="sng">
              <a:noFill/>
              <a:prstDash val="solid"/>
            </a:ln>
          </a:insideV>
        </a:tcBdr>
      </a:tcStyle>
    </a:lastRow>
    <a:firstRow>
      <a:tcTxStyle b="on">
        <a:fontRef idx="minor"/>
        <a:schemeClr val="tx1"/>
      </a:tcTxStyle>
      <a:tcStyle>
        <a:tcBdr>
          <a:bottom>
            <a:ln w="9525" cmpd="sng">
              <a:solidFill>
                <a:srgbClr val="17E88F"/>
              </a:solidFill>
            </a:ln>
          </a:bottom>
          <a:insideV>
            <a:ln w="0" cmpd="sng">
              <a:noFill/>
              <a:prstDash val="solid"/>
            </a:ln>
          </a:insideV>
        </a:tcBdr>
      </a:tcStyle>
    </a:firstRow>
  </a:tblStyle>
  <a:tblStyle styleId="{D834BE9C-F012-464B-B95A-B12DCBAEE013}" styleName="CBRE Table - Simple Light Grey">
    <a:wholeTbl>
      <a:tcTxStyle>
        <a:fontRef idx="minor"/>
        <a:schemeClr val="tx1"/>
      </a:tcTxStyle>
      <a:tcStyle>
        <a:tcBdr>
          <a:left>
            <a:ln w="0" cmpd="sng">
              <a:noFill/>
            </a:ln>
          </a:left>
          <a:right>
            <a:ln w="0" cmpd="sng">
              <a:noFill/>
            </a:ln>
          </a:right>
          <a:top>
            <a:ln w="0" cmpd="sng">
              <a:noFill/>
            </a:ln>
          </a:top>
          <a:bottom>
            <a:ln w="9525" cmpd="sng">
              <a:solidFill>
                <a:schemeClr val="dk1"/>
              </a:solidFill>
            </a:ln>
          </a:bottom>
          <a:insideH>
            <a:ln w="9525" cmpd="sng">
              <a:solidFill>
                <a:srgbClr val="CAD1D3">
                  <a:alpha val="20000"/>
                </a:srgbClr>
              </a:solidFill>
            </a:ln>
          </a:insideH>
          <a:insideV>
            <a:ln w="0" cmpd="sng">
              <a:noFill/>
              <a:prstDash val="solid"/>
            </a:ln>
          </a:insideV>
        </a:tcBdr>
        <a:fill>
          <a:noFill/>
        </a:fill>
      </a:tcStyle>
    </a:wholeTbl>
    <a:band1H>
      <a:tcStyle>
        <a:tcBdr>
          <a:top>
            <a:ln w="9525" cmpd="sng">
              <a:solidFill>
                <a:srgbClr val="CAD1D3">
                  <a:alpha val="20000"/>
                </a:srgbClr>
              </a:solidFill>
            </a:ln>
          </a:top>
        </a:tcBdr>
      </a:tcStyle>
    </a:band1H>
    <a:band2H>
      <a:tcStyle>
        <a:tcBdr>
          <a:top>
            <a:ln w="9525" cmpd="sng">
              <a:solidFill>
                <a:srgbClr val="CAD1D3">
                  <a:alpha val="20000"/>
                </a:srgbClr>
              </a:solidFill>
            </a:ln>
          </a:top>
        </a:tcBdr>
      </a:tcStyle>
    </a:band2H>
    <a:band1V>
      <a:tcStyle>
        <a:tcBdr>
          <a:insideH>
            <a:ln w="9525" cmpd="sng">
              <a:solidFill>
                <a:srgbClr val="CAD1D3">
                  <a:alpha val="20000"/>
                </a:srgbClr>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9525" cmpd="sng">
              <a:solidFill>
                <a:srgbClr val="CAD1D3">
                  <a:alpha val="20000"/>
                </a:srgbClr>
              </a:solidFill>
            </a:ln>
          </a:insideH>
        </a:tcBdr>
      </a:tcStyle>
    </a:band2V>
    <a:lastCol>
      <a:tcTxStyle b="on">
        <a:fontRef idx="minor"/>
        <a:schemeClr val="tx1"/>
      </a:tcTxStyle>
      <a:tcStyle>
        <a:tcBdr/>
      </a:tcStyle>
    </a:lastCol>
    <a:firstCol>
      <a:tcTxStyle b="on">
        <a:fontRef idx="minor"/>
        <a:schemeClr val="tx1"/>
      </a:tcTxStyle>
      <a:tcStyle>
        <a:tcBdr/>
      </a:tcStyle>
    </a:firstCol>
    <a:lastRow>
      <a:tcTxStyle b="on">
        <a:fontRef idx="minor"/>
        <a:schemeClr val="tx1"/>
      </a:tcTxStyle>
      <a:tcStyle>
        <a:tcBdr>
          <a:top>
            <a:ln w="9525" cmpd="sng">
              <a:solidFill>
                <a:schemeClr val="tx1"/>
              </a:solidFill>
            </a:ln>
          </a:top>
          <a:bottom>
            <a:ln w="9525" cmpd="sng">
              <a:solidFill>
                <a:schemeClr val="tx1"/>
              </a:solidFill>
            </a:ln>
          </a:bottom>
          <a:insideV>
            <a:ln w="0" cmpd="sng">
              <a:noFill/>
              <a:prstDash val="solid"/>
            </a:ln>
          </a:insideV>
        </a:tcBdr>
      </a:tcStyle>
    </a:lastRow>
    <a:firstRow>
      <a:tcTxStyle b="on">
        <a:fontRef idx="minor"/>
        <a:schemeClr val="lt1"/>
      </a:tcTxStyle>
      <a:tcStyle>
        <a:tcBdr>
          <a:top>
            <a:ln w="9525" cmpd="sng">
              <a:solidFill>
                <a:schemeClr val="dk1"/>
              </a:solidFill>
            </a:ln>
          </a:top>
          <a:bottom>
            <a:ln w="9525" cmpd="sng">
              <a:solidFill>
                <a:schemeClr val="dk1"/>
              </a:solidFill>
            </a:ln>
          </a:bottom>
          <a:insideV>
            <a:ln w="0" cmpd="sng">
              <a:noFill/>
              <a:prstDash val="solid"/>
            </a:ln>
          </a:insideV>
        </a:tcBdr>
        <a:fill>
          <a:solidFill>
            <a:schemeClr val="dk1"/>
          </a:solidFill>
        </a:fill>
      </a:tcStyle>
    </a:firstRow>
  </a:tblStyle>
  <a:tblStyle styleId="{AAFF3900-356E-4A21-B42E-9272C98913C2}" styleName="CBRE Table - Simple Celadon">
    <a:wholeTbl>
      <a:tcTxStyle>
        <a:fontRef idx="minor"/>
        <a:schemeClr val="tx1"/>
      </a:tcTxStyle>
      <a:tcStyle>
        <a:tcBdr>
          <a:left>
            <a:ln w="0" cmpd="sng">
              <a:noFill/>
            </a:ln>
          </a:left>
          <a:right>
            <a:ln w="0" cmpd="sng">
              <a:noFill/>
            </a:ln>
          </a:right>
          <a:top>
            <a:ln w="0" cmpd="sng">
              <a:noFill/>
            </a:ln>
          </a:top>
          <a:bottom>
            <a:ln w="9525" cmpd="sng">
              <a:solidFill>
                <a:schemeClr val="tx1"/>
              </a:solidFill>
            </a:ln>
          </a:bottom>
          <a:insideH>
            <a:ln w="9525" cmpd="sng">
              <a:solidFill>
                <a:schemeClr val="tx1"/>
              </a:solidFill>
            </a:ln>
          </a:insideH>
          <a:insideV>
            <a:ln w="0" cmpd="sng">
              <a:noFill/>
              <a:prstDash val="solid"/>
            </a:ln>
          </a:insideV>
        </a:tcBdr>
        <a:fill>
          <a:noFill/>
        </a:fill>
      </a:tcStyle>
    </a:wholeTbl>
    <a:band1H>
      <a:tcStyle>
        <a:tcBdr>
          <a:top>
            <a:ln w="9525" cmpd="sng">
              <a:solidFill>
                <a:schemeClr val="tx1"/>
              </a:solidFill>
            </a:ln>
          </a:top>
        </a:tcBdr>
      </a:tcStyle>
    </a:band1H>
    <a:band2H>
      <a:tcStyle>
        <a:tcBdr>
          <a:top>
            <a:ln w="9525" cmpd="sng">
              <a:solidFill>
                <a:schemeClr val="tx1"/>
              </a:solidFill>
            </a:ln>
          </a:top>
        </a:tcBdr>
      </a:tcStyle>
    </a:band2H>
    <a:band1V>
      <a:tcStyle>
        <a:tcBdr>
          <a:insideH>
            <a:ln w="9525" cmpd="sng">
              <a:solidFill>
                <a:schemeClr val="tx1"/>
              </a:solidFill>
            </a:ln>
          </a:insideH>
        </a:tcBdr>
        <a:fill>
          <a:solidFill>
            <a:srgbClr val="CAD1D3">
              <a:alpha val="20000"/>
            </a:srgbClr>
          </a:solidFill>
        </a:fill>
      </a:tcStyle>
    </a:band1V>
    <a:band2V>
      <a:tcStyle>
        <a:tcBdr>
          <a:left>
            <a:ln w="0" cmpd="sng">
              <a:noFill/>
              <a:prstDash val="solid"/>
            </a:ln>
          </a:left>
          <a:right>
            <a:ln w="0" cmpd="sng">
              <a:noFill/>
              <a:prstDash val="solid"/>
            </a:ln>
          </a:right>
          <a:insideH>
            <a:ln w="9525" cmpd="sng">
              <a:solidFill>
                <a:schemeClr val="tx1"/>
              </a:solidFill>
            </a:ln>
          </a:insideH>
        </a:tcBdr>
      </a:tcStyle>
    </a:band2V>
    <a:lastCol>
      <a:tcTxStyle b="on">
        <a:fontRef idx="minor"/>
        <a:schemeClr val="tx1"/>
      </a:tcTxStyle>
      <a:tcStyle>
        <a:tcBdr/>
      </a:tcStyle>
    </a:lastCol>
    <a:firstCol>
      <a:tcTxStyle b="on">
        <a:fontRef idx="minor"/>
        <a:schemeClr val="tx1"/>
      </a:tcTxStyle>
      <a:tcStyle>
        <a:tcBdr/>
      </a:tcStyle>
    </a:firstCol>
    <a:lastRow>
      <a:tcTxStyle b="on">
        <a:fontRef idx="minor"/>
        <a:srgbClr val="012A2D"/>
      </a:tcTxStyle>
      <a:tcStyle>
        <a:tcBdr>
          <a:top>
            <a:ln w="9525" cmpd="sng">
              <a:solidFill>
                <a:schemeClr val="tx1"/>
              </a:solidFill>
            </a:ln>
          </a:top>
          <a:bottom>
            <a:ln w="9525" cmpd="sng">
              <a:solidFill>
                <a:schemeClr val="tx1"/>
              </a:solidFill>
            </a:ln>
          </a:bottom>
          <a:insideV>
            <a:ln w="0" cmpd="sng">
              <a:noFill/>
              <a:prstDash val="solid"/>
            </a:ln>
          </a:insideV>
        </a:tcBdr>
        <a:fill>
          <a:solidFill>
            <a:srgbClr val="C0D4CB"/>
          </a:solidFill>
        </a:fill>
      </a:tcStyle>
    </a:lastRow>
    <a:firstRow>
      <a:tcTxStyle b="on">
        <a:fontRef idx="minor"/>
        <a:srgbClr val="012A2D"/>
      </a:tcTxStyle>
      <a:tcStyle>
        <a:tcBdr>
          <a:top>
            <a:ln w="9525" cmpd="sng">
              <a:solidFill>
                <a:schemeClr val="tx1"/>
              </a:solidFill>
            </a:ln>
          </a:top>
          <a:bottom>
            <a:ln w="9525" cmpd="sng">
              <a:solidFill>
                <a:schemeClr val="tx1"/>
              </a:solidFill>
            </a:ln>
          </a:bottom>
          <a:insideV>
            <a:ln w="0" cmpd="sng">
              <a:noFill/>
              <a:prstDash val="solid"/>
            </a:ln>
          </a:insideV>
        </a:tcBdr>
        <a:fill>
          <a:solidFill>
            <a:schemeClr val="l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1" autoAdjust="0"/>
    <p:restoredTop sz="95828" autoAdjust="0"/>
  </p:normalViewPr>
  <p:slideViewPr>
    <p:cSldViewPr snapToGrid="0" showGuides="1">
      <p:cViewPr varScale="1">
        <p:scale>
          <a:sx n="167" d="100"/>
          <a:sy n="167" d="100"/>
        </p:scale>
        <p:origin x="408" y="176"/>
      </p:cViewPr>
      <p:guideLst>
        <p:guide orient="horz" pos="2137"/>
        <p:guide pos="3840"/>
      </p:guideLst>
    </p:cSldViewPr>
  </p:slideViewPr>
  <p:outlineViewPr>
    <p:cViewPr>
      <p:scale>
        <a:sx n="33" d="100"/>
        <a:sy n="33" d="100"/>
      </p:scale>
      <p:origin x="0" y="-9174"/>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2" d="100"/>
          <a:sy n="52" d="100"/>
        </p:scale>
        <p:origin x="224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334689-CB36-B160-4D62-9B2F7CD2B0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D3FE5BC-77D1-9914-4D6E-C2F05A12B4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00F1AD-80F6-4EF1-BB23-5676389DE4F9}" type="datetimeFigureOut">
              <a:rPr lang="en-US" smtClean="0"/>
              <a:pPr/>
              <a:t>8/3/25</a:t>
            </a:fld>
            <a:endParaRPr lang="en-US"/>
          </a:p>
        </p:txBody>
      </p:sp>
      <p:sp>
        <p:nvSpPr>
          <p:cNvPr id="4" name="Footer Placeholder 3">
            <a:extLst>
              <a:ext uri="{FF2B5EF4-FFF2-40B4-BE49-F238E27FC236}">
                <a16:creationId xmlns:a16="http://schemas.microsoft.com/office/drawing/2014/main" id="{EED47D59-4B57-7924-F459-1368838BDF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ACCB94-A981-A443-5D71-2A8529DC3F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C8870C-67D6-456E-93DE-8AAB843523EE}" type="slidenum">
              <a:rPr lang="en-US" smtClean="0"/>
              <a:t>‹#›</a:t>
            </a:fld>
            <a:endParaRPr lang="en-US"/>
          </a:p>
        </p:txBody>
      </p:sp>
    </p:spTree>
    <p:extLst>
      <p:ext uri="{BB962C8B-B14F-4D97-AF65-F5344CB8AC3E}">
        <p14:creationId xmlns:p14="http://schemas.microsoft.com/office/powerpoint/2010/main" val="117000806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E3EFE-B497-4E9C-B99F-0104E7539CF2}" type="datetimeFigureOut">
              <a:rPr lang="en-US" smtClean="0"/>
              <a:t>8/3/25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8152A-964F-40F5-8043-D36EE7BCA1F6}" type="slidenum">
              <a:rPr lang="en-US" smtClean="0"/>
              <a:t>‹#›</a:t>
            </a:fld>
            <a:endParaRPr lang="en-US"/>
          </a:p>
        </p:txBody>
      </p:sp>
    </p:spTree>
    <p:extLst>
      <p:ext uri="{BB962C8B-B14F-4D97-AF65-F5344CB8AC3E}">
        <p14:creationId xmlns:p14="http://schemas.microsoft.com/office/powerpoint/2010/main" val="3007935766"/>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Datadog integration, redaction – 2 agenda, </a:t>
            </a:r>
            <a:br>
              <a:rPr lang="en-US" dirty="0"/>
            </a:br>
            <a:r>
              <a:rPr lang="en-IN" dirty="0">
                <a:solidFill>
                  <a:srgbClr val="C1E5F5"/>
                </a:solidFill>
                <a:latin typeface="Arial Nova light" panose="020B0304020202020204" pitchFamily="34" charset="0"/>
              </a:rPr>
              <a:t>Enhancing Cloud Operations – 3 projects (1 project cloud assistant-data dog </a:t>
            </a:r>
            <a:r>
              <a:rPr lang="en-IN" dirty="0" err="1">
                <a:solidFill>
                  <a:srgbClr val="C1E5F5"/>
                </a:solidFill>
                <a:latin typeface="Arial Nova light" panose="020B0304020202020204" pitchFamily="34" charset="0"/>
              </a:rPr>
              <a:t>integration,datadog</a:t>
            </a:r>
            <a:r>
              <a:rPr lang="en-IN" dirty="0">
                <a:solidFill>
                  <a:srgbClr val="C1E5F5"/>
                </a:solidFill>
                <a:latin typeface="Arial Nova light" panose="020B0304020202020204" pitchFamily="34" charset="0"/>
              </a:rPr>
              <a:t> redaction, optimizing latency, evaluation of models </a:t>
            </a:r>
            <a:br>
              <a:rPr lang="en-IN" dirty="0">
                <a:solidFill>
                  <a:srgbClr val="C1E5F5"/>
                </a:solidFill>
                <a:latin typeface="Arial Nova light" panose="020B0304020202020204" pitchFamily="34" charset="0"/>
              </a:rPr>
            </a:br>
            <a:r>
              <a:rPr lang="en-IN" dirty="0">
                <a:solidFill>
                  <a:srgbClr val="C1E5F5"/>
                </a:solidFill>
                <a:latin typeface="Arial Nova light" panose="020B0304020202020204" pitchFamily="34" charset="0"/>
              </a:rPr>
              <a:t>2 </a:t>
            </a:r>
            <a:r>
              <a:rPr lang="en-IN" dirty="0" err="1">
                <a:solidFill>
                  <a:srgbClr val="C1E5F5"/>
                </a:solidFill>
                <a:latin typeface="Arial Nova light" panose="020B0304020202020204" pitchFamily="34" charset="0"/>
              </a:rPr>
              <a:t>proj</a:t>
            </a:r>
            <a:r>
              <a:rPr lang="en-IN" dirty="0">
                <a:solidFill>
                  <a:srgbClr val="C1E5F5"/>
                </a:solidFill>
                <a:latin typeface="Arial Nova light" panose="020B0304020202020204" pitchFamily="34" charset="0"/>
              </a:rPr>
              <a:t> </a:t>
            </a:r>
            <a:r>
              <a:rPr lang="en-US" dirty="0">
                <a:solidFill>
                  <a:srgbClr val="C1E5F5"/>
                </a:solidFill>
                <a:latin typeface="Arial Nova light" panose="020B0304020202020204" pitchFamily="34" charset="0"/>
              </a:rPr>
              <a:t>Right sizing - Creating DB schemas</a:t>
            </a:r>
            <a:br>
              <a:rPr lang="en-US" dirty="0">
                <a:solidFill>
                  <a:srgbClr val="C1E5F5"/>
                </a:solidFill>
                <a:latin typeface="Arial Nova light" panose="020B0304020202020204" pitchFamily="34" charset="0"/>
              </a:rPr>
            </a:br>
            <a:r>
              <a:rPr lang="en-US" dirty="0">
                <a:solidFill>
                  <a:srgbClr val="C1E5F5"/>
                </a:solidFill>
                <a:latin typeface="Arial Nova light" panose="020B0304020202020204" pitchFamily="34" charset="0"/>
              </a:rPr>
              <a:t>3 Agentic AI Anomaly Detection </a:t>
            </a:r>
            <a:r>
              <a:rPr lang="en-US" dirty="0" err="1">
                <a:solidFill>
                  <a:srgbClr val="C1E5F5"/>
                </a:solidFill>
                <a:latin typeface="Arial Nova light" panose="020B0304020202020204" pitchFamily="34" charset="0"/>
              </a:rPr>
              <a:t>projectData</a:t>
            </a:r>
            <a:r>
              <a:rPr lang="en-US" dirty="0">
                <a:solidFill>
                  <a:srgbClr val="C1E5F5"/>
                </a:solidFill>
                <a:latin typeface="Arial Nova light" panose="020B0304020202020204" pitchFamily="34" charset="0"/>
              </a:rPr>
              <a:t> pull from different Anomaly health </a:t>
            </a:r>
            <a:r>
              <a:rPr lang="en-US" dirty="0" err="1">
                <a:solidFill>
                  <a:srgbClr val="C1E5F5"/>
                </a:solidFill>
                <a:latin typeface="Arial Nova light" panose="020B0304020202020204" pitchFamily="34" charset="0"/>
              </a:rPr>
              <a:t>sourcesDevelop</a:t>
            </a:r>
            <a:r>
              <a:rPr lang="en-US" dirty="0">
                <a:solidFill>
                  <a:srgbClr val="C1E5F5"/>
                </a:solidFill>
                <a:latin typeface="Arial Nova light" panose="020B0304020202020204" pitchFamily="34" charset="0"/>
              </a:rPr>
              <a:t> an ML Model for false alarm detection and threshold </a:t>
            </a:r>
            <a:r>
              <a:rPr lang="en-US" dirty="0" err="1">
                <a:solidFill>
                  <a:srgbClr val="C1E5F5"/>
                </a:solidFill>
                <a:latin typeface="Arial Nova light" panose="020B0304020202020204" pitchFamily="34" charset="0"/>
              </a:rPr>
              <a:t>validationCreating</a:t>
            </a:r>
            <a:r>
              <a:rPr lang="en-US" dirty="0">
                <a:solidFill>
                  <a:srgbClr val="C1E5F5"/>
                </a:solidFill>
                <a:latin typeface="Arial Nova light" panose="020B0304020202020204" pitchFamily="34" charset="0"/>
              </a:rPr>
              <a:t> agents - multiple agents included in the </a:t>
            </a:r>
            <a:r>
              <a:rPr lang="en-US" dirty="0" err="1">
                <a:solidFill>
                  <a:srgbClr val="C1E5F5"/>
                </a:solidFill>
                <a:latin typeface="Arial Nova light" panose="020B0304020202020204" pitchFamily="34" charset="0"/>
              </a:rPr>
              <a:t>imagePOC</a:t>
            </a:r>
            <a:r>
              <a:rPr lang="en-US" dirty="0">
                <a:solidFill>
                  <a:srgbClr val="C1E5F5"/>
                </a:solidFill>
                <a:latin typeface="Arial Nova light" panose="020B0304020202020204" pitchFamily="34" charset="0"/>
              </a:rPr>
              <a:t> - Crew AI vs </a:t>
            </a:r>
            <a:r>
              <a:rPr lang="en-US" dirty="0" err="1">
                <a:solidFill>
                  <a:srgbClr val="C1E5F5"/>
                </a:solidFill>
                <a:latin typeface="Arial Nova light" panose="020B0304020202020204" pitchFamily="34" charset="0"/>
              </a:rPr>
              <a:t>Langgraph</a:t>
            </a:r>
            <a:r>
              <a:rPr lang="en-IN" dirty="0">
                <a:solidFill>
                  <a:srgbClr val="C1E5F5"/>
                </a:solidFill>
                <a:latin typeface="Arial Nova light" panose="020B0304020202020204" pitchFamily="34" charset="0"/>
              </a:rPr>
              <a:t>), cloud assistant-optimizing model latency, evaluation</a:t>
            </a:r>
          </a:p>
          <a:p>
            <a:endParaRPr lang="en-IN" dirty="0"/>
          </a:p>
        </p:txBody>
      </p:sp>
      <p:sp>
        <p:nvSpPr>
          <p:cNvPr id="4" name="Slide Number Placeholder 3"/>
          <p:cNvSpPr>
            <a:spLocks noGrp="1"/>
          </p:cNvSpPr>
          <p:nvPr>
            <p:ph type="sldNum" sz="quarter" idx="5"/>
          </p:nvPr>
        </p:nvSpPr>
        <p:spPr/>
        <p:txBody>
          <a:bodyPr/>
          <a:lstStyle/>
          <a:p>
            <a:fld id="{19537C7E-9646-432F-9DA8-D26C4D7B06D1}" type="slidenum">
              <a:rPr lang="en-IN" smtClean="0"/>
              <a:t>2</a:t>
            </a:fld>
            <a:endParaRPr lang="en-IN"/>
          </a:p>
        </p:txBody>
      </p:sp>
    </p:spTree>
    <p:extLst>
      <p:ext uri="{BB962C8B-B14F-4D97-AF65-F5344CB8AC3E}">
        <p14:creationId xmlns:p14="http://schemas.microsoft.com/office/powerpoint/2010/main" val="363954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little bit about me, My name is Chirag Godha and I am working under </a:t>
            </a:r>
            <a:r>
              <a:rPr lang="en-US" dirty="0" err="1"/>
              <a:t>Phani</a:t>
            </a:r>
            <a:r>
              <a:rPr lang="en-US" dirty="0"/>
              <a:t> on the </a:t>
            </a:r>
            <a:r>
              <a:rPr lang="en-US" dirty="0" err="1"/>
              <a:t>DotCom</a:t>
            </a:r>
            <a:r>
              <a:rPr lang="en-US" dirty="0"/>
              <a:t> Team. I am completing my bachelors in Computer and Data Science at Rutgers University in my hometown of New Jersey. And outside of work and school I love to play basketball, work towards my health goals and learn to cook new </a:t>
            </a:r>
            <a:r>
              <a:rPr lang="en-US" dirty="0" err="1"/>
              <a:t>recipies</a:t>
            </a:r>
            <a:r>
              <a:rPr lang="en-US" dirty="0"/>
              <a:t>. Now let jump into the projects</a:t>
            </a:r>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1200"/>
              </a:spcBef>
              <a:spcAft>
                <a:spcPts val="1200"/>
              </a:spcAft>
              <a:buClrTx/>
              <a:buSzTx/>
              <a:buFontTx/>
              <a:buNone/>
              <a:tabLst/>
              <a:defRPr/>
            </a:pPr>
            <a:fld id="{5A27CBEC-3BA9-408E-897B-DC62741FD035}" type="slidenum">
              <a:rPr kumimoji="0" lang="en-GB" sz="1200" b="0" i="0" u="none" strike="noStrike" kern="0" cap="none" spc="0" normalizeH="0" baseline="0" noProof="0" smtClean="0">
                <a:ln>
                  <a:noFill/>
                </a:ln>
                <a:solidFill>
                  <a:prstClr val="black"/>
                </a:solidFill>
                <a:effectLst/>
                <a:uLnTx/>
                <a:uFillTx/>
                <a:latin typeface="Calibre Light" panose="020B0303030202060203" pitchFamily="34" charset="0"/>
                <a:ea typeface="+mn-ea"/>
                <a:cs typeface="+mn-cs"/>
              </a:rPr>
              <a:pPr marL="0" marR="0" lvl="0" indent="0" algn="r" defTabSz="914400" eaLnBrk="1" fontAlgn="auto" latinLnBrk="0" hangingPunct="1">
                <a:lnSpc>
                  <a:spcPct val="100000"/>
                </a:lnSpc>
                <a:spcBef>
                  <a:spcPts val="1200"/>
                </a:spcBef>
                <a:spcAft>
                  <a:spcPts val="1200"/>
                </a:spcAft>
                <a:buClrTx/>
                <a:buSzTx/>
                <a:buFontTx/>
                <a:buNone/>
                <a:tabLst/>
                <a:defRPr/>
              </a:pPr>
              <a:t>9</a:t>
            </a:fld>
            <a:endParaRPr kumimoji="0" lang="en-GB" sz="1200" b="0" i="0" u="none" strike="noStrike" kern="0" cap="none" spc="0" normalizeH="0" baseline="0" noProof="0">
              <a:ln>
                <a:noFill/>
              </a:ln>
              <a:solidFill>
                <a:prstClr val="black"/>
              </a:solidFill>
              <a:effectLst/>
              <a:uLnTx/>
              <a:uFillTx/>
              <a:latin typeface="Calibre Light" panose="020B0303030202060203" pitchFamily="34" charset="0"/>
              <a:ea typeface="+mn-ea"/>
              <a:cs typeface="+mn-cs"/>
            </a:endParaRPr>
          </a:p>
        </p:txBody>
      </p:sp>
    </p:spTree>
    <p:extLst>
      <p:ext uri="{BB962C8B-B14F-4D97-AF65-F5344CB8AC3E}">
        <p14:creationId xmlns:p14="http://schemas.microsoft.com/office/powerpoint/2010/main" val="369715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4AE17-31F8-99A9-953C-DD4457734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AB95C-9623-91DD-B4C8-65ABF6ABB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3E6EB-3306-42CC-5E60-92736FA24C8A}"/>
              </a:ext>
            </a:extLst>
          </p:cNvPr>
          <p:cNvSpPr>
            <a:spLocks noGrp="1"/>
          </p:cNvSpPr>
          <p:nvPr>
            <p:ph type="body" idx="1"/>
          </p:nvPr>
        </p:nvSpPr>
        <p:spPr/>
        <p:txBody>
          <a:bodyPr/>
          <a:lstStyle/>
          <a:p>
            <a:r>
              <a:rPr lang="en-US" dirty="0"/>
              <a:t>So a little bit about me, My name is Chirag Godha and I am working under </a:t>
            </a:r>
            <a:r>
              <a:rPr lang="en-US" dirty="0" err="1"/>
              <a:t>Phani</a:t>
            </a:r>
            <a:r>
              <a:rPr lang="en-US" dirty="0"/>
              <a:t> on the </a:t>
            </a:r>
            <a:r>
              <a:rPr lang="en-US" dirty="0" err="1"/>
              <a:t>DotCom</a:t>
            </a:r>
            <a:r>
              <a:rPr lang="en-US" dirty="0"/>
              <a:t> Team. I am completing my bachelors in Computer and Data Science at Rutgers University in my hometown of New Jersey. And outside of work and school I love to play basketball, work towards my health goals and learn to cook new </a:t>
            </a:r>
            <a:r>
              <a:rPr lang="en-US" dirty="0" err="1"/>
              <a:t>recipies</a:t>
            </a:r>
            <a:r>
              <a:rPr lang="en-US" dirty="0"/>
              <a:t>. Now let jump into the projects</a:t>
            </a:r>
          </a:p>
        </p:txBody>
      </p:sp>
      <p:sp>
        <p:nvSpPr>
          <p:cNvPr id="4" name="Slide Number Placeholder 3">
            <a:extLst>
              <a:ext uri="{FF2B5EF4-FFF2-40B4-BE49-F238E27FC236}">
                <a16:creationId xmlns:a16="http://schemas.microsoft.com/office/drawing/2014/main" id="{454F3B1D-E396-C435-D7E3-9FF957FEF046}"/>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1200"/>
              </a:spcBef>
              <a:spcAft>
                <a:spcPts val="1200"/>
              </a:spcAft>
              <a:buClrTx/>
              <a:buSzTx/>
              <a:buFontTx/>
              <a:buNone/>
              <a:tabLst/>
              <a:defRPr/>
            </a:pPr>
            <a:fld id="{5A27CBEC-3BA9-408E-897B-DC62741FD035}" type="slidenum">
              <a:rPr kumimoji="0" lang="en-GB" sz="1200" b="0" i="0" u="none" strike="noStrike" kern="0" cap="none" spc="0" normalizeH="0" baseline="0" noProof="0" smtClean="0">
                <a:ln>
                  <a:noFill/>
                </a:ln>
                <a:solidFill>
                  <a:prstClr val="black"/>
                </a:solidFill>
                <a:effectLst/>
                <a:uLnTx/>
                <a:uFillTx/>
                <a:latin typeface="Calibre Light" panose="020B0303030202060203" pitchFamily="34" charset="0"/>
                <a:ea typeface="+mn-ea"/>
                <a:cs typeface="+mn-cs"/>
              </a:rPr>
              <a:pPr marL="0" marR="0" lvl="0" indent="0" algn="r" defTabSz="914400" eaLnBrk="1" fontAlgn="auto" latinLnBrk="0" hangingPunct="1">
                <a:lnSpc>
                  <a:spcPct val="100000"/>
                </a:lnSpc>
                <a:spcBef>
                  <a:spcPts val="1200"/>
                </a:spcBef>
                <a:spcAft>
                  <a:spcPts val="1200"/>
                </a:spcAft>
                <a:buClrTx/>
                <a:buSzTx/>
                <a:buFontTx/>
                <a:buNone/>
                <a:tabLst/>
                <a:defRPr/>
              </a:pPr>
              <a:t>10</a:t>
            </a:fld>
            <a:endParaRPr kumimoji="0" lang="en-GB" sz="1200" b="0" i="0" u="none" strike="noStrike" kern="0" cap="none" spc="0" normalizeH="0" baseline="0" noProof="0">
              <a:ln>
                <a:noFill/>
              </a:ln>
              <a:solidFill>
                <a:prstClr val="black"/>
              </a:solidFill>
              <a:effectLst/>
              <a:uLnTx/>
              <a:uFillTx/>
              <a:latin typeface="Calibre Light" panose="020B0303030202060203" pitchFamily="34" charset="0"/>
              <a:ea typeface="+mn-ea"/>
              <a:cs typeface="+mn-cs"/>
            </a:endParaRPr>
          </a:p>
        </p:txBody>
      </p:sp>
    </p:spTree>
    <p:extLst>
      <p:ext uri="{BB962C8B-B14F-4D97-AF65-F5344CB8AC3E}">
        <p14:creationId xmlns:p14="http://schemas.microsoft.com/office/powerpoint/2010/main" val="2013068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27CBEC-3BA9-408E-897B-DC62741FD035}" type="slidenum">
              <a:rPr lang="en-GB" smtClean="0"/>
              <a:t>11</a:t>
            </a:fld>
            <a:endParaRPr lang="en-GB"/>
          </a:p>
        </p:txBody>
      </p:sp>
    </p:spTree>
    <p:extLst>
      <p:ext uri="{BB962C8B-B14F-4D97-AF65-F5344CB8AC3E}">
        <p14:creationId xmlns:p14="http://schemas.microsoft.com/office/powerpoint/2010/main" val="4096497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learned a lot in my time here at CBRE from soft skills to technical </a:t>
            </a:r>
            <a:r>
              <a:rPr lang="en-US" dirty="0" err="1"/>
              <a:t>sklls</a:t>
            </a:r>
            <a:r>
              <a:rPr lang="en-US" dirty="0"/>
              <a:t> and everything in between. Some key skills I learned while working here was working with multiple people across multiple teams and even across multiple </a:t>
            </a:r>
            <a:r>
              <a:rPr lang="en-US" dirty="0" err="1"/>
              <a:t>timezones</a:t>
            </a:r>
            <a:r>
              <a:rPr lang="en-US" dirty="0"/>
              <a:t>. Additionally, I got to work with some cool, modern technologies like </a:t>
            </a:r>
            <a:r>
              <a:rPr lang="en-US" dirty="0" err="1"/>
              <a:t>SnowFlake</a:t>
            </a:r>
            <a:r>
              <a:rPr lang="en-US" dirty="0"/>
              <a:t> and working with the Google Maps API which really taught me a lot on the technical side of things. Finally, the people at CBRE were definitely the highlight of my time here. I want to shoutout my team and the interns who really made everyday loads of fun. My team was very welcoming from the beginning and </a:t>
            </a:r>
            <a:r>
              <a:rPr lang="en-US" dirty="0" err="1"/>
              <a:t>Ive</a:t>
            </a:r>
            <a:r>
              <a:rPr lang="en-US" dirty="0"/>
              <a:t> had some fun adventures getting food with them after work and visiting their homes and families. I’ve also picked up another skill I wasn’t expecting to learn in the internship, that being ping pong, which my team loves to play. The internship program has had a bunch of fun events too and I loved going to volunteer at UTD and see the younger generations having fun learning computer science as well. Overall </a:t>
            </a:r>
            <a:r>
              <a:rPr lang="en-US" dirty="0" err="1"/>
              <a:t>Ive</a:t>
            </a:r>
            <a:r>
              <a:rPr lang="en-US" dirty="0"/>
              <a:t> had a great time here and thank you so much to everyone on my team and my fellow interns and a special thanks to my manager </a:t>
            </a:r>
            <a:r>
              <a:rPr lang="en-US" dirty="0" err="1"/>
              <a:t>Phani</a:t>
            </a:r>
            <a:r>
              <a:rPr lang="en-US" dirty="0"/>
              <a:t> and Hayley for always being there. </a:t>
            </a:r>
          </a:p>
        </p:txBody>
      </p:sp>
      <p:sp>
        <p:nvSpPr>
          <p:cNvPr id="4" name="Slide Number Placeholder 3"/>
          <p:cNvSpPr>
            <a:spLocks noGrp="1"/>
          </p:cNvSpPr>
          <p:nvPr>
            <p:ph type="sldNum" sz="quarter" idx="5"/>
          </p:nvPr>
        </p:nvSpPr>
        <p:spPr/>
        <p:txBody>
          <a:bodyPr/>
          <a:lstStyle/>
          <a:p>
            <a:fld id="{5A27CBEC-3BA9-408E-897B-DC62741FD035}" type="slidenum">
              <a:rPr lang="en-GB" smtClean="0"/>
              <a:t>19</a:t>
            </a:fld>
            <a:endParaRPr lang="en-GB"/>
          </a:p>
        </p:txBody>
      </p:sp>
    </p:spTree>
    <p:extLst>
      <p:ext uri="{BB962C8B-B14F-4D97-AF65-F5344CB8AC3E}">
        <p14:creationId xmlns:p14="http://schemas.microsoft.com/office/powerpoint/2010/main" val="256618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ext title">
    <p:bg>
      <p:bgPr>
        <a:solidFill>
          <a:schemeClr val="accent6"/>
        </a:solidFill>
        <a:effectLst/>
      </p:bgPr>
    </p:bg>
    <p:spTree>
      <p:nvGrpSpPr>
        <p:cNvPr id="1" name=""/>
        <p:cNvGrpSpPr/>
        <p:nvPr/>
      </p:nvGrpSpPr>
      <p:grpSpPr>
        <a:xfrm>
          <a:off x="0" y="0"/>
          <a:ext cx="0" cy="0"/>
          <a:chOff x="0" y="0"/>
          <a:chExt cx="0" cy="0"/>
        </a:xfrm>
      </p:grpSpPr>
      <p:sp>
        <p:nvSpPr>
          <p:cNvPr id="4" name="CBRE Vector Logo">
            <a:extLst>
              <a:ext uri="{FF2B5EF4-FFF2-40B4-BE49-F238E27FC236}">
                <a16:creationId xmlns:a16="http://schemas.microsoft.com/office/drawing/2014/main" id="{22D3E92D-5911-ACF3-38B2-C0C40B24877D}"/>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sp>
        <p:nvSpPr>
          <p:cNvPr id="22" name="Date Placeholder">
            <a:extLst>
              <a:ext uri="{FF2B5EF4-FFF2-40B4-BE49-F238E27FC236}">
                <a16:creationId xmlns:a16="http://schemas.microsoft.com/office/drawing/2014/main" id="{D3872FA3-A2D1-2E7E-02B8-6608D1BDBCDE}"/>
              </a:ext>
            </a:extLst>
          </p:cNvPr>
          <p:cNvSpPr>
            <a:spLocks noGrp="1"/>
          </p:cNvSpPr>
          <p:nvPr>
            <p:ph type="body" sz="half" idx="12" hasCustomPrompt="1"/>
          </p:nvPr>
        </p:nvSpPr>
        <p:spPr>
          <a:xfrm>
            <a:off x="1016001" y="420351"/>
            <a:ext cx="2471738" cy="144000"/>
          </a:xfrm>
          <a:prstGeom prst="rect">
            <a:avLst/>
          </a:prstGeom>
        </p:spPr>
        <p:txBody>
          <a:bodyPr lIns="0" tIns="0" rIns="0" bIns="0"/>
          <a:lstStyle>
            <a:lvl1pPr indent="0">
              <a:spcBef>
                <a:spcPts val="0"/>
              </a:spcBef>
              <a:spcAft>
                <a:spcPts val="0"/>
              </a:spcAft>
              <a:defRPr sz="1050" b="1">
                <a:solidFill>
                  <a:schemeClr val="tx1"/>
                </a:solidFill>
                <a:latin typeface="Space Mono" panose="02000509040000020004" pitchFamily="49" charset="0"/>
              </a:defRPr>
            </a:lvl1pPr>
            <a:lvl2pPr indent="0">
              <a:spcBef>
                <a:spcPts val="0"/>
              </a:spcBef>
              <a:spcAft>
                <a:spcPts val="0"/>
              </a:spcAft>
              <a:defRPr sz="1050" b="1">
                <a:latin typeface="Space Mono" panose="02000509040000020004" pitchFamily="49" charset="0"/>
              </a:defRPr>
            </a:lvl2pPr>
            <a:lvl3pPr indent="0">
              <a:spcBef>
                <a:spcPts val="0"/>
              </a:spcBef>
              <a:spcAft>
                <a:spcPts val="0"/>
              </a:spcAft>
              <a:defRPr sz="1050" b="1">
                <a:latin typeface="Space Mono" panose="02000509040000020004" pitchFamily="49" charset="0"/>
              </a:defRPr>
            </a:lvl3pPr>
            <a:lvl4pPr indent="0">
              <a:spcBef>
                <a:spcPts val="0"/>
              </a:spcBef>
              <a:spcAft>
                <a:spcPts val="0"/>
              </a:spcAft>
              <a:defRPr sz="1050" b="1">
                <a:latin typeface="Space Mono" panose="02000509040000020004" pitchFamily="49" charset="0"/>
              </a:defRPr>
            </a:lvl4pPr>
            <a:lvl5pPr indent="0">
              <a:spcBef>
                <a:spcPts val="0"/>
              </a:spcBef>
              <a:spcAft>
                <a:spcPts val="0"/>
              </a:spcAft>
              <a:defRPr sz="1050" b="1">
                <a:latin typeface="Space Mono" panose="02000509040000020004" pitchFamily="49" charset="0"/>
              </a:defRPr>
            </a:lvl5pPr>
            <a:lvl6pPr indent="0">
              <a:spcBef>
                <a:spcPts val="0"/>
              </a:spcBef>
              <a:spcAft>
                <a:spcPts val="0"/>
              </a:spcAft>
              <a:defRPr sz="1050" b="1">
                <a:latin typeface="Space Mono" panose="02000509040000020004" pitchFamily="49" charset="0"/>
              </a:defRPr>
            </a:lvl6pPr>
            <a:lvl7pPr indent="0">
              <a:spcBef>
                <a:spcPts val="0"/>
              </a:spcBef>
              <a:spcAft>
                <a:spcPts val="0"/>
              </a:spcAft>
              <a:defRPr sz="1050" b="1">
                <a:latin typeface="Space Mono" panose="02000509040000020004" pitchFamily="49" charset="0"/>
              </a:defRPr>
            </a:lvl7pPr>
            <a:lvl8pPr indent="0">
              <a:spcBef>
                <a:spcPts val="0"/>
              </a:spcBef>
              <a:spcAft>
                <a:spcPts val="0"/>
              </a:spcAft>
              <a:defRPr sz="1050" b="1">
                <a:latin typeface="Space Mono" panose="02000509040000020004" pitchFamily="49" charset="0"/>
              </a:defRPr>
            </a:lvl8pPr>
            <a:lvl9pPr indent="0">
              <a:spcBef>
                <a:spcPts val="0"/>
              </a:spcBef>
              <a:spcAft>
                <a:spcPts val="0"/>
              </a:spcAft>
              <a:defRPr sz="1050" b="1">
                <a:latin typeface="Space Mono" panose="02000509040000020004" pitchFamily="49" charset="0"/>
              </a:defRPr>
            </a:lvl9pPr>
          </a:lstStyle>
          <a:p>
            <a:r>
              <a:rPr lang="en-US" dirty="0"/>
              <a:t>DATE HERE</a:t>
            </a:r>
          </a:p>
        </p:txBody>
      </p:sp>
      <p:cxnSp>
        <p:nvCxnSpPr>
          <p:cNvPr id="11" name="LoS - Fixed">
            <a:extLst>
              <a:ext uri="{FF2B5EF4-FFF2-40B4-BE49-F238E27FC236}">
                <a16:creationId xmlns:a16="http://schemas.microsoft.com/office/drawing/2014/main" id="{0E586FE8-232A-15B2-1CF9-F5855C795C18}"/>
              </a:ext>
            </a:extLst>
          </p:cNvPr>
          <p:cNvCxnSpPr>
            <a:cxnSpLocks/>
          </p:cNvCxnSpPr>
          <p:nvPr userDrawn="1"/>
        </p:nvCxnSpPr>
        <p:spPr>
          <a:xfrm>
            <a:off x="532334" y="441325"/>
            <a:ext cx="0" cy="5948363"/>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93575ED5-62E4-AEE5-4FD7-D9DF0D569869}"/>
              </a:ext>
            </a:extLst>
          </p:cNvPr>
          <p:cNvSpPr>
            <a:spLocks noGrp="1"/>
          </p:cNvSpPr>
          <p:nvPr>
            <p:ph type="subTitle" idx="1" hasCustomPrompt="1"/>
          </p:nvPr>
        </p:nvSpPr>
        <p:spPr>
          <a:xfrm>
            <a:off x="1016001" y="5976938"/>
            <a:ext cx="4521200" cy="432000"/>
          </a:xfrm>
        </p:spPr>
        <p:txBody>
          <a:bodyPr anchor="b" anchorCtr="0"/>
          <a:lstStyle>
            <a:lvl1pPr marL="0" indent="0" algn="l">
              <a:lnSpc>
                <a:spcPct val="100000"/>
              </a:lnSpc>
              <a:spcBef>
                <a:spcPts val="0"/>
              </a:spcBef>
              <a:spcAft>
                <a:spcPts val="0"/>
              </a:spcAft>
              <a:buNone/>
              <a:defRPr sz="1600">
                <a:latin typeface="Calibre Semibold" panose="020B0703030202060203" pitchFamily="34" charset="0"/>
              </a:defRPr>
            </a:lvl1pPr>
            <a:lvl2pPr marL="0" indent="0" algn="l">
              <a:lnSpc>
                <a:spcPct val="100000"/>
              </a:lnSpc>
              <a:spcBef>
                <a:spcPts val="0"/>
              </a:spcBef>
              <a:spcAft>
                <a:spcPts val="0"/>
              </a:spcAft>
              <a:buNone/>
              <a:defRPr sz="1600">
                <a:latin typeface="+mn-lt"/>
              </a:defRPr>
            </a:lvl2pPr>
            <a:lvl3pPr marL="0" indent="0" algn="l">
              <a:buNone/>
              <a:defRPr sz="1200">
                <a:latin typeface="+mn-lt"/>
              </a:defRPr>
            </a:lvl3pPr>
            <a:lvl4pPr marL="180000" indent="-180000" algn="l">
              <a:buFont typeface="Calibre" panose="020B0503030202060203" pitchFamily="34" charset="0"/>
              <a:buChar char="–"/>
              <a:defRPr sz="1200">
                <a:latin typeface="+mn-lt"/>
              </a:defRPr>
            </a:lvl4pPr>
            <a:lvl5pPr marL="360000" indent="-180000" algn="l">
              <a:buFont typeface="Calibre" panose="020B0503030202060203" pitchFamily="34" charset="0"/>
              <a:buChar char="–"/>
              <a:defRPr sz="1200">
                <a:latin typeface="+mn-lt"/>
              </a:defRPr>
            </a:lvl5pPr>
            <a:lvl6pPr marL="0" indent="0" algn="l">
              <a:buNone/>
              <a:defRPr sz="1200">
                <a:latin typeface="Calibre Semibold" panose="020B0703030202060203" pitchFamily="34" charset="0"/>
              </a:defRPr>
            </a:lvl6pPr>
            <a:lvl7pPr marL="0" indent="0" algn="l">
              <a:buNone/>
              <a:defRPr sz="1050">
                <a:latin typeface="Calibre Semibold" panose="020B0703030202060203" pitchFamily="34" charset="0"/>
              </a:defRPr>
            </a:lvl7pPr>
            <a:lvl8pPr marL="0" indent="0" algn="l">
              <a:buNone/>
              <a:defRPr sz="1050">
                <a:latin typeface="+mn-lt"/>
              </a:defRPr>
            </a:lvl8pPr>
            <a:lvl9pPr marL="180000" indent="-180000" algn="l">
              <a:buFont typeface="Calibre" panose="020B0503030202060203" pitchFamily="34" charset="0"/>
              <a:buChar char="–"/>
              <a:defRPr sz="1050">
                <a:latin typeface="+mn-lt"/>
              </a:defRPr>
            </a:lvl9pPr>
          </a:lstStyle>
          <a:p>
            <a:r>
              <a:rPr lang="en-US" dirty="0"/>
              <a:t>Presenter Name – Level 1</a:t>
            </a:r>
            <a:br>
              <a:rPr lang="en-US" dirty="0"/>
            </a:br>
            <a:r>
              <a:rPr lang="en-US" dirty="0"/>
              <a:t>Use level 2 for additional information</a:t>
            </a:r>
          </a:p>
          <a:p>
            <a:pPr lvl="1"/>
            <a:r>
              <a:rPr lang="en-US" dirty="0"/>
              <a:t>Additional Information – Level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14" name="Date Guidance">
            <a:extLst>
              <a:ext uri="{FF2B5EF4-FFF2-40B4-BE49-F238E27FC236}">
                <a16:creationId xmlns:a16="http://schemas.microsoft.com/office/drawing/2014/main" id="{B6F2DAA3-989B-01FD-F79A-B5A8C0F4E99B}"/>
              </a:ext>
            </a:extLst>
          </p:cNvPr>
          <p:cNvGrpSpPr/>
          <p:nvPr userDrawn="1"/>
        </p:nvGrpSpPr>
        <p:grpSpPr>
          <a:xfrm>
            <a:off x="-2322513" y="442366"/>
            <a:ext cx="1960563" cy="784830"/>
            <a:chOff x="-2322513" y="195104"/>
            <a:chExt cx="1960563" cy="784830"/>
          </a:xfrm>
        </p:grpSpPr>
        <p:sp>
          <p:nvSpPr>
            <p:cNvPr id="15" name="Guidance">
              <a:extLst>
                <a:ext uri="{FF2B5EF4-FFF2-40B4-BE49-F238E27FC236}">
                  <a16:creationId xmlns:a16="http://schemas.microsoft.com/office/drawing/2014/main" id="{C7B00106-0ECE-D42D-A526-E4FDA561CFF0}"/>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16" name="Guidance">
              <a:extLst>
                <a:ext uri="{FF2B5EF4-FFF2-40B4-BE49-F238E27FC236}">
                  <a16:creationId xmlns:a16="http://schemas.microsoft.com/office/drawing/2014/main" id="{AD18D99C-CB85-D89C-2378-1FFC798242DE}"/>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grpSp>
        <p:nvGrpSpPr>
          <p:cNvPr id="7" name="Group 6">
            <a:extLst>
              <a:ext uri="{FF2B5EF4-FFF2-40B4-BE49-F238E27FC236}">
                <a16:creationId xmlns:a16="http://schemas.microsoft.com/office/drawing/2014/main" id="{92E3E5D6-B354-40A4-B9B5-AB78AE9BD835}"/>
              </a:ext>
            </a:extLst>
          </p:cNvPr>
          <p:cNvGrpSpPr/>
          <p:nvPr userDrawn="1"/>
        </p:nvGrpSpPr>
        <p:grpSpPr>
          <a:xfrm>
            <a:off x="-2317919" y="1484313"/>
            <a:ext cx="1960563" cy="1554271"/>
            <a:chOff x="-2322513" y="195104"/>
            <a:chExt cx="1960563" cy="1554271"/>
          </a:xfrm>
        </p:grpSpPr>
        <p:sp>
          <p:nvSpPr>
            <p:cNvPr id="12" name="Guidance">
              <a:extLst>
                <a:ext uri="{FF2B5EF4-FFF2-40B4-BE49-F238E27FC236}">
                  <a16:creationId xmlns:a16="http://schemas.microsoft.com/office/drawing/2014/main" id="{BF8295D3-9420-92F8-0387-4DF8F8B19436}"/>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13" name="Guidance">
              <a:extLst>
                <a:ext uri="{FF2B5EF4-FFF2-40B4-BE49-F238E27FC236}">
                  <a16:creationId xmlns:a16="http://schemas.microsoft.com/office/drawing/2014/main" id="{3C4CCB37-874E-9152-5199-D38E6D3DEAC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Title text</a:t>
              </a:r>
            </a:p>
          </p:txBody>
        </p:sp>
      </p:grpSp>
      <p:sp>
        <p:nvSpPr>
          <p:cNvPr id="2" name="Title 1">
            <a:extLst>
              <a:ext uri="{FF2B5EF4-FFF2-40B4-BE49-F238E27FC236}">
                <a16:creationId xmlns:a16="http://schemas.microsoft.com/office/drawing/2014/main" id="{7CF0983B-675E-C5C9-98AC-3EEF0FF6B54A}"/>
              </a:ext>
            </a:extLst>
          </p:cNvPr>
          <p:cNvSpPr>
            <a:spLocks noGrp="1"/>
          </p:cNvSpPr>
          <p:nvPr>
            <p:ph type="title" hasCustomPrompt="1"/>
          </p:nvPr>
        </p:nvSpPr>
        <p:spPr>
          <a:xfrm>
            <a:off x="1016001" y="981074"/>
            <a:ext cx="9652000" cy="4895851"/>
          </a:xfrm>
        </p:spPr>
        <p:txBody>
          <a:bodyPr anchor="b" anchorCtr="0"/>
          <a:lstStyle>
            <a:lvl1pPr>
              <a:lnSpc>
                <a:spcPct val="75000"/>
              </a:lnSpc>
              <a:defRPr sz="8800"/>
            </a:lvl1pPr>
            <a:lvl2pPr>
              <a:lnSpc>
                <a:spcPct val="75000"/>
              </a:lnSpc>
              <a:defRPr sz="8000"/>
            </a:lvl2pPr>
            <a:lvl3pPr>
              <a:lnSpc>
                <a:spcPct val="80000"/>
              </a:lnSpc>
              <a:defRPr sz="7200"/>
            </a:lvl3pPr>
            <a:lvl4pPr>
              <a:lnSpc>
                <a:spcPct val="80000"/>
              </a:lnSpc>
              <a:defRPr sz="6600"/>
            </a:lvl4pPr>
            <a:lvl5pPr>
              <a:lnSpc>
                <a:spcPct val="80000"/>
              </a:lnSpc>
              <a:defRPr sz="5400"/>
            </a:lvl5pPr>
            <a:lvl6pPr>
              <a:lnSpc>
                <a:spcPct val="80000"/>
              </a:lnSpc>
              <a:defRPr sz="4800"/>
            </a:lvl6pPr>
            <a:lvl7pPr>
              <a:lnSpc>
                <a:spcPct val="80000"/>
              </a:lnSpc>
              <a:defRPr sz="4400"/>
            </a:lvl7pPr>
            <a:lvl8pPr>
              <a:lnSpc>
                <a:spcPct val="80000"/>
              </a:lnSpc>
              <a:defRPr sz="4000"/>
            </a:lvl8pPr>
            <a:lvl9pPr>
              <a:lnSpc>
                <a:spcPct val="75000"/>
              </a:lnSpc>
              <a:defRPr sz="11000"/>
            </a:lvl9pPr>
          </a:lstStyle>
          <a:p>
            <a:pPr lvl="0"/>
            <a:r>
              <a:rPr lang="en-US" dirty="0"/>
              <a:t>Presentation title</a:t>
            </a:r>
          </a:p>
        </p:txBody>
      </p:sp>
    </p:spTree>
    <p:extLst>
      <p:ext uri="{BB962C8B-B14F-4D97-AF65-F5344CB8AC3E}">
        <p14:creationId xmlns:p14="http://schemas.microsoft.com/office/powerpoint/2010/main" val="315285844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1 Colum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524"/>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943518"/>
            <a:ext cx="4010023"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8" y="1592263"/>
            <a:ext cx="7596186"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 name="Title Text Guidance">
            <a:extLst>
              <a:ext uri="{FF2B5EF4-FFF2-40B4-BE49-F238E27FC236}">
                <a16:creationId xmlns:a16="http://schemas.microsoft.com/office/drawing/2014/main" id="{B27A8037-6125-5235-2C86-EE8A409CA7E8}"/>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3D2D1A78-B7FE-150F-C4A4-C517F2D85DDD}"/>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E116609F-72C9-C61B-EAA6-8364BE81F43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4FAD1045-6901-FB51-2BBE-3E464A9C8AE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23FD7069-D134-5B3D-41CA-A5EDC19E1382}"/>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54CF5535-DC4A-F0E7-619C-84779D86A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89DEA90C-1ACA-8DD8-99A4-B33856B8452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18854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2 Colum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524"/>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943518"/>
            <a:ext cx="3499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8" y="1592263"/>
            <a:ext cx="3499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8190580" y="943518"/>
            <a:ext cx="3499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Content Placeholder 2">
            <a:extLst>
              <a:ext uri="{FF2B5EF4-FFF2-40B4-BE49-F238E27FC236}">
                <a16:creationId xmlns:a16="http://schemas.microsoft.com/office/drawing/2014/main" id="{0DAB8228-DF61-6F1A-FD56-090E9A6C955E}"/>
              </a:ext>
            </a:extLst>
          </p:cNvPr>
          <p:cNvSpPr>
            <a:spLocks noGrp="1"/>
          </p:cNvSpPr>
          <p:nvPr>
            <p:ph sz="quarter" idx="20" hasCustomPrompt="1"/>
          </p:nvPr>
        </p:nvSpPr>
        <p:spPr>
          <a:xfrm>
            <a:off x="8190580" y="1592263"/>
            <a:ext cx="3499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Title Text Guidance">
            <a:extLst>
              <a:ext uri="{FF2B5EF4-FFF2-40B4-BE49-F238E27FC236}">
                <a16:creationId xmlns:a16="http://schemas.microsoft.com/office/drawing/2014/main" id="{97F6AB78-45F5-9D14-0FA3-114A343BBA4D}"/>
              </a:ext>
            </a:extLst>
          </p:cNvPr>
          <p:cNvGrpSpPr/>
          <p:nvPr userDrawn="1"/>
        </p:nvGrpSpPr>
        <p:grpSpPr>
          <a:xfrm>
            <a:off x="-2322513" y="442366"/>
            <a:ext cx="1969750" cy="1731874"/>
            <a:chOff x="-2322513" y="1484313"/>
            <a:chExt cx="1969750" cy="1731874"/>
          </a:xfrm>
        </p:grpSpPr>
        <p:grpSp>
          <p:nvGrpSpPr>
            <p:cNvPr id="13" name="Group 12">
              <a:extLst>
                <a:ext uri="{FF2B5EF4-FFF2-40B4-BE49-F238E27FC236}">
                  <a16:creationId xmlns:a16="http://schemas.microsoft.com/office/drawing/2014/main" id="{9B873079-69AF-629E-D6CC-4D1F9AEC28B5}"/>
                </a:ext>
              </a:extLst>
            </p:cNvPr>
            <p:cNvGrpSpPr/>
            <p:nvPr userDrawn="1"/>
          </p:nvGrpSpPr>
          <p:grpSpPr>
            <a:xfrm>
              <a:off x="-2317919" y="1484313"/>
              <a:ext cx="1960563" cy="1231106"/>
              <a:chOff x="-2322513" y="195104"/>
              <a:chExt cx="1960563" cy="1231106"/>
            </a:xfrm>
          </p:grpSpPr>
          <p:sp>
            <p:nvSpPr>
              <p:cNvPr id="19" name="Guidance">
                <a:extLst>
                  <a:ext uri="{FF2B5EF4-FFF2-40B4-BE49-F238E27FC236}">
                    <a16:creationId xmlns:a16="http://schemas.microsoft.com/office/drawing/2014/main" id="{A19F910E-39D1-94B8-4D88-088464C021E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0" name="Guidance">
                <a:extLst>
                  <a:ext uri="{FF2B5EF4-FFF2-40B4-BE49-F238E27FC236}">
                    <a16:creationId xmlns:a16="http://schemas.microsoft.com/office/drawing/2014/main" id="{FF49B111-76BD-3986-C89E-306CDFA504A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4" name="Group 13">
              <a:extLst>
                <a:ext uri="{FF2B5EF4-FFF2-40B4-BE49-F238E27FC236}">
                  <a16:creationId xmlns:a16="http://schemas.microsoft.com/office/drawing/2014/main" id="{2AD1713A-34E0-CDEB-056D-ABC9DFCBCC04}"/>
                </a:ext>
              </a:extLst>
            </p:cNvPr>
            <p:cNvGrpSpPr/>
            <p:nvPr userDrawn="1"/>
          </p:nvGrpSpPr>
          <p:grpSpPr>
            <a:xfrm>
              <a:off x="-2322513" y="2655826"/>
              <a:ext cx="1969750" cy="560361"/>
              <a:chOff x="3911096" y="2800206"/>
              <a:chExt cx="4420607" cy="1257587"/>
            </a:xfrm>
          </p:grpSpPr>
          <p:pic>
            <p:nvPicPr>
              <p:cNvPr id="17" name="Picture 16">
                <a:extLst>
                  <a:ext uri="{FF2B5EF4-FFF2-40B4-BE49-F238E27FC236}">
                    <a16:creationId xmlns:a16="http://schemas.microsoft.com/office/drawing/2014/main" id="{E31EE563-C8D2-4757-A38F-FCF2CE590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8" name="Rectangle 17">
                <a:extLst>
                  <a:ext uri="{FF2B5EF4-FFF2-40B4-BE49-F238E27FC236}">
                    <a16:creationId xmlns:a16="http://schemas.microsoft.com/office/drawing/2014/main" id="{49136266-C9E1-04E4-F808-239914E56F23}"/>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10796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3 Colum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524"/>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943518"/>
            <a:ext cx="2473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8" y="1592263"/>
            <a:ext cx="2473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6653213" y="943518"/>
            <a:ext cx="2473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Content Placeholder 2">
            <a:extLst>
              <a:ext uri="{FF2B5EF4-FFF2-40B4-BE49-F238E27FC236}">
                <a16:creationId xmlns:a16="http://schemas.microsoft.com/office/drawing/2014/main" id="{0DAB8228-DF61-6F1A-FD56-090E9A6C955E}"/>
              </a:ext>
            </a:extLst>
          </p:cNvPr>
          <p:cNvSpPr>
            <a:spLocks noGrp="1"/>
          </p:cNvSpPr>
          <p:nvPr>
            <p:ph sz="quarter" idx="20" hasCustomPrompt="1"/>
          </p:nvPr>
        </p:nvSpPr>
        <p:spPr>
          <a:xfrm>
            <a:off x="6653213" y="1592263"/>
            <a:ext cx="2473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ubheading Placeholder 3">
            <a:extLst>
              <a:ext uri="{FF2B5EF4-FFF2-40B4-BE49-F238E27FC236}">
                <a16:creationId xmlns:a16="http://schemas.microsoft.com/office/drawing/2014/main" id="{4EB5D535-A673-CB20-A613-6CD1B0B98695}"/>
              </a:ext>
            </a:extLst>
          </p:cNvPr>
          <p:cNvSpPr>
            <a:spLocks noGrp="1"/>
          </p:cNvSpPr>
          <p:nvPr>
            <p:ph type="body" sz="quarter" idx="21" hasCustomPrompt="1"/>
          </p:nvPr>
        </p:nvSpPr>
        <p:spPr>
          <a:xfrm>
            <a:off x="9215438" y="943518"/>
            <a:ext cx="2473200" cy="54079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Content Placeholder 3">
            <a:extLst>
              <a:ext uri="{FF2B5EF4-FFF2-40B4-BE49-F238E27FC236}">
                <a16:creationId xmlns:a16="http://schemas.microsoft.com/office/drawing/2014/main" id="{E58241DB-E1D6-F7A1-3B59-84F3489231ED}"/>
              </a:ext>
            </a:extLst>
          </p:cNvPr>
          <p:cNvSpPr>
            <a:spLocks noGrp="1"/>
          </p:cNvSpPr>
          <p:nvPr>
            <p:ph sz="quarter" idx="22" hasCustomPrompt="1"/>
          </p:nvPr>
        </p:nvSpPr>
        <p:spPr>
          <a:xfrm>
            <a:off x="9215438" y="1592263"/>
            <a:ext cx="2473200" cy="4797425"/>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4" name="Title Text Guidance">
            <a:extLst>
              <a:ext uri="{FF2B5EF4-FFF2-40B4-BE49-F238E27FC236}">
                <a16:creationId xmlns:a16="http://schemas.microsoft.com/office/drawing/2014/main" id="{F4ED49F7-6FDF-0D7D-789F-DA7F92332B96}"/>
              </a:ext>
            </a:extLst>
          </p:cNvPr>
          <p:cNvGrpSpPr/>
          <p:nvPr userDrawn="1"/>
        </p:nvGrpSpPr>
        <p:grpSpPr>
          <a:xfrm>
            <a:off x="-2322513" y="442366"/>
            <a:ext cx="1969750" cy="1731874"/>
            <a:chOff x="-2322513" y="1484313"/>
            <a:chExt cx="1969750" cy="1731874"/>
          </a:xfrm>
        </p:grpSpPr>
        <p:grpSp>
          <p:nvGrpSpPr>
            <p:cNvPr id="17" name="Group 16">
              <a:extLst>
                <a:ext uri="{FF2B5EF4-FFF2-40B4-BE49-F238E27FC236}">
                  <a16:creationId xmlns:a16="http://schemas.microsoft.com/office/drawing/2014/main" id="{F139A9CC-6EAA-73F3-92E9-0491A69FC35D}"/>
                </a:ext>
              </a:extLst>
            </p:cNvPr>
            <p:cNvGrpSpPr/>
            <p:nvPr userDrawn="1"/>
          </p:nvGrpSpPr>
          <p:grpSpPr>
            <a:xfrm>
              <a:off x="-2317919" y="1484313"/>
              <a:ext cx="1960563" cy="1231106"/>
              <a:chOff x="-2322513" y="195104"/>
              <a:chExt cx="1960563" cy="1231106"/>
            </a:xfrm>
          </p:grpSpPr>
          <p:sp>
            <p:nvSpPr>
              <p:cNvPr id="21" name="Guidance">
                <a:extLst>
                  <a:ext uri="{FF2B5EF4-FFF2-40B4-BE49-F238E27FC236}">
                    <a16:creationId xmlns:a16="http://schemas.microsoft.com/office/drawing/2014/main" id="{63FF67E8-56B7-793A-A147-DD25474C49AC}"/>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2" name="Guidance">
                <a:extLst>
                  <a:ext uri="{FF2B5EF4-FFF2-40B4-BE49-F238E27FC236}">
                    <a16:creationId xmlns:a16="http://schemas.microsoft.com/office/drawing/2014/main" id="{CE066A7F-F0DD-31E5-CFC1-52C629FE910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8" name="Group 17">
              <a:extLst>
                <a:ext uri="{FF2B5EF4-FFF2-40B4-BE49-F238E27FC236}">
                  <a16:creationId xmlns:a16="http://schemas.microsoft.com/office/drawing/2014/main" id="{6BB88D2D-36D3-1E6D-8516-3D72211FE37C}"/>
                </a:ext>
              </a:extLst>
            </p:cNvPr>
            <p:cNvGrpSpPr/>
            <p:nvPr userDrawn="1"/>
          </p:nvGrpSpPr>
          <p:grpSpPr>
            <a:xfrm>
              <a:off x="-2322513" y="2655826"/>
              <a:ext cx="1969750" cy="560361"/>
              <a:chOff x="3911096" y="2800206"/>
              <a:chExt cx="4420607" cy="1257587"/>
            </a:xfrm>
          </p:grpSpPr>
          <p:pic>
            <p:nvPicPr>
              <p:cNvPr id="19" name="Picture 18">
                <a:extLst>
                  <a:ext uri="{FF2B5EF4-FFF2-40B4-BE49-F238E27FC236}">
                    <a16:creationId xmlns:a16="http://schemas.microsoft.com/office/drawing/2014/main" id="{B0F519A5-9E3E-48C4-3C4C-4FB1DEBF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0" name="Rectangle 19">
                <a:extLst>
                  <a:ext uri="{FF2B5EF4-FFF2-40B4-BE49-F238E27FC236}">
                    <a16:creationId xmlns:a16="http://schemas.microsoft.com/office/drawing/2014/main" id="{BB69977D-53FF-0AD7-ED80-BCCA4EEEC1D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420139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1 Column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9" y="1592264"/>
            <a:ext cx="7596186" cy="4284662"/>
          </a:xfrm>
        </p:spPr>
        <p:txBody>
          <a:bodyPr/>
          <a:lstStyle>
            <a:lvl1pPr>
              <a:defRPr/>
            </a:lvl1pPr>
          </a:lstStyle>
          <a:p>
            <a:pPr lvl="0"/>
            <a:r>
              <a:rPr lang="en-US" dirty="0"/>
              <a:t>Large heading – use text levels for other styles or click icon to insert content</a:t>
            </a:r>
          </a:p>
          <a:p>
            <a:pPr lvl="1"/>
            <a:r>
              <a:rPr lang="en-US" dirty="0"/>
              <a:t>Heading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2" name="Title Text Guidance">
            <a:extLst>
              <a:ext uri="{FF2B5EF4-FFF2-40B4-BE49-F238E27FC236}">
                <a16:creationId xmlns:a16="http://schemas.microsoft.com/office/drawing/2014/main" id="{CFBD2158-CFCB-AA1B-205F-F58861E27AFF}"/>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3A683C3C-BC44-E1C0-4726-506C372DF9DE}"/>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E3F39749-E8D5-1D45-ADF3-C59D8A6448FB}"/>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0A340C2F-38A5-30FA-44C7-F68ACB92133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52EA0BA8-C19D-433D-367D-B48FA7717837}"/>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373C1868-CA09-4A60-9ED0-7626B4BB1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C0D64DA4-8A72-9544-746F-910C88797E55}"/>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506239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1 Column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2" name="Footer">
            <a:extLst>
              <a:ext uri="{FF2B5EF4-FFF2-40B4-BE49-F238E27FC236}">
                <a16:creationId xmlns:a16="http://schemas.microsoft.com/office/drawing/2014/main" id="{4EDAB0A4-066E-82B1-A88B-36B48166A81F}"/>
              </a:ext>
            </a:extLst>
          </p:cNvPr>
          <p:cNvSpPr txBox="1">
            <a:spLocks/>
          </p:cNvSpPr>
          <p:nvPr userDrawn="1"/>
        </p:nvSpPr>
        <p:spPr>
          <a:xfrm>
            <a:off x="503238" y="6489700"/>
            <a:ext cx="2471736" cy="144000"/>
          </a:xfrm>
          <a:prstGeom prst="rect">
            <a:avLst/>
          </a:prstGeom>
        </p:spPr>
        <p:txBody>
          <a:bodyPr vert="horz" lIns="0" tIns="0" rIns="0" bIns="0" rtlCol="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1pPr>
            <a:lvl2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2pPr>
            <a:lvl3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7pPr>
            <a:lvl8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r>
              <a:rPr lang="en-US" dirty="0">
                <a:solidFill>
                  <a:schemeClr val="bg1"/>
                </a:solidFill>
              </a:rPr>
              <a:t>Confidential &amp; Proprietary | © </a:t>
            </a:r>
            <a:fld id="{BC3AB505-3C81-48CF-B502-709569B72BDA}" type="datetimeyyyy">
              <a:rPr lang="en-US" smtClean="0">
                <a:solidFill>
                  <a:schemeClr val="bg1"/>
                </a:solidFill>
              </a:rPr>
              <a:t>2025</a:t>
            </a:fld>
            <a:r>
              <a:rPr lang="en-US" dirty="0">
                <a:solidFill>
                  <a:schemeClr val="bg1"/>
                </a:solidFill>
              </a:rPr>
              <a:t> CBRE, Inc.</a:t>
            </a:r>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solidFill>
                  <a:schemeClr val="bg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solidFill>
                  <a:schemeClr val="bg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solidFill>
                  <a:schemeClr val="bg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a:solidFill>
                  <a:schemeClr val="bg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solidFill>
                  <a:schemeClr val="bg1"/>
                </a:solidFill>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solidFill>
                  <a:schemeClr val="bg1"/>
                </a:solidFill>
                <a:latin typeface="Calibre Semibold" panose="020B0703030202060203" pitchFamily="34" charset="0"/>
              </a:defRPr>
            </a:lvl1pPr>
            <a:lvl2pPr marL="0" marR="0" indent="0">
              <a:lnSpc>
                <a:spcPct val="100000"/>
              </a:lnSpc>
              <a:spcBef>
                <a:spcPts val="300"/>
              </a:spcBef>
              <a:spcAft>
                <a:spcPts val="300"/>
              </a:spcAft>
              <a:defRPr sz="1050">
                <a:solidFill>
                  <a:schemeClr val="bg1"/>
                </a:solidFill>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solidFill>
                  <a:schemeClr val="bg1"/>
                </a:solidFill>
                <a:latin typeface="Calibre" panose="020B0503030202060203" pitchFamily="34" charset="0"/>
              </a:defRPr>
            </a:lvl3pPr>
            <a:lvl4pPr marL="216000" marR="0" indent="-108000">
              <a:lnSpc>
                <a:spcPct val="100000"/>
              </a:lnSpc>
              <a:spcBef>
                <a:spcPts val="300"/>
              </a:spcBef>
              <a:spcAft>
                <a:spcPts val="300"/>
              </a:spcAft>
              <a:defRPr sz="1050">
                <a:solidFill>
                  <a:schemeClr val="bg1"/>
                </a:solidFill>
                <a:latin typeface="Calibre" panose="020B0503030202060203" pitchFamily="34" charset="0"/>
              </a:defRPr>
            </a:lvl4pPr>
            <a:lvl5pPr marL="0" marR="0" indent="0">
              <a:lnSpc>
                <a:spcPct val="90000"/>
              </a:lnSpc>
              <a:spcBef>
                <a:spcPts val="600"/>
              </a:spcBef>
              <a:spcAft>
                <a:spcPts val="300"/>
              </a:spcAft>
              <a:buNone/>
              <a:defRPr sz="1800">
                <a:solidFill>
                  <a:schemeClr val="bg1"/>
                </a:solidFill>
                <a:latin typeface="Calibre Light" panose="020B0303030202060203" pitchFamily="34" charset="0"/>
              </a:defRPr>
            </a:lvl5pPr>
            <a:lvl6pPr marL="0" marR="0" indent="0">
              <a:lnSpc>
                <a:spcPct val="100000"/>
              </a:lnSpc>
              <a:spcBef>
                <a:spcPts val="600"/>
              </a:spcBef>
              <a:spcAft>
                <a:spcPts val="0"/>
              </a:spcAft>
              <a:defRPr sz="1050">
                <a:solidFill>
                  <a:schemeClr val="bg1"/>
                </a:solidFill>
                <a:latin typeface="Calibre Semibold" panose="020B0703030202060203" pitchFamily="34" charset="0"/>
              </a:defRPr>
            </a:lvl6pPr>
            <a:lvl7pPr marL="0" marR="0" indent="0">
              <a:lnSpc>
                <a:spcPct val="100000"/>
              </a:lnSpc>
              <a:spcBef>
                <a:spcPts val="600"/>
              </a:spcBef>
              <a:spcAft>
                <a:spcPts val="0"/>
              </a:spcAft>
              <a:defRPr sz="900">
                <a:solidFill>
                  <a:schemeClr val="bg1"/>
                </a:solidFill>
                <a:latin typeface="Calibre Semibold" panose="020B0703030202060203" pitchFamily="34" charset="0"/>
              </a:defRPr>
            </a:lvl7pPr>
            <a:lvl8pPr marL="0" marR="0" indent="0">
              <a:lnSpc>
                <a:spcPct val="100000"/>
              </a:lnSpc>
              <a:spcBef>
                <a:spcPts val="300"/>
              </a:spcBef>
              <a:spcAft>
                <a:spcPts val="300"/>
              </a:spcAft>
              <a:defRPr sz="900">
                <a:solidFill>
                  <a:schemeClr val="bg1"/>
                </a:solidFill>
                <a:latin typeface="Calibre" panose="020B0503030202060203" pitchFamily="34" charset="0"/>
              </a:defRPr>
            </a:lvl8pPr>
            <a:lvl9pPr marL="108000" marR="0" indent="-108000">
              <a:lnSpc>
                <a:spcPct val="100000"/>
              </a:lnSpc>
              <a:spcBef>
                <a:spcPts val="200"/>
              </a:spcBef>
              <a:spcAft>
                <a:spcPts val="200"/>
              </a:spcAft>
              <a:defRPr sz="900">
                <a:solidFill>
                  <a:schemeClr val="bg1"/>
                </a:solidFill>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solidFill>
                  <a:schemeClr val="bg1"/>
                </a:solidFill>
                <a:latin typeface="Calibre Semibold" panose="020B0703030202060203" pitchFamily="34" charset="0"/>
              </a:defRPr>
            </a:lvl1pPr>
            <a:lvl2pPr marL="0" marR="0" indent="0">
              <a:lnSpc>
                <a:spcPct val="100000"/>
              </a:lnSpc>
              <a:spcBef>
                <a:spcPts val="300"/>
              </a:spcBef>
              <a:spcAft>
                <a:spcPts val="0"/>
              </a:spcAft>
              <a:defRPr sz="900">
                <a:solidFill>
                  <a:schemeClr val="bg1"/>
                </a:solidFill>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solidFill>
                  <a:schemeClr val="bg1"/>
                </a:solidFill>
                <a:latin typeface="Calibre" panose="020B0503030202060203" pitchFamily="34" charset="0"/>
              </a:defRPr>
            </a:lvl3pPr>
            <a:lvl4pPr marL="216000" marR="0" indent="-108000">
              <a:lnSpc>
                <a:spcPct val="100000"/>
              </a:lnSpc>
              <a:spcBef>
                <a:spcPts val="200"/>
              </a:spcBef>
              <a:spcAft>
                <a:spcPts val="0"/>
              </a:spcAft>
              <a:defRPr sz="900">
                <a:solidFill>
                  <a:schemeClr val="bg1"/>
                </a:solidFill>
                <a:latin typeface="Calibre" panose="020B0503030202060203" pitchFamily="34" charset="0"/>
              </a:defRPr>
            </a:lvl4pPr>
            <a:lvl5pPr marL="0" marR="0" indent="0">
              <a:lnSpc>
                <a:spcPct val="100000"/>
              </a:lnSpc>
              <a:spcBef>
                <a:spcPts val="300"/>
              </a:spcBef>
              <a:spcAft>
                <a:spcPts val="0"/>
              </a:spcAft>
              <a:buNone/>
              <a:defRPr sz="900">
                <a:solidFill>
                  <a:schemeClr val="bg1"/>
                </a:solidFill>
                <a:latin typeface="Calibre Semibold" panose="020B0703030202060203" pitchFamily="34" charset="0"/>
              </a:defRPr>
            </a:lvl5pPr>
            <a:lvl6pPr marL="0" marR="0" indent="0">
              <a:lnSpc>
                <a:spcPct val="100000"/>
              </a:lnSpc>
              <a:spcBef>
                <a:spcPts val="300"/>
              </a:spcBef>
              <a:spcAft>
                <a:spcPts val="0"/>
              </a:spcAft>
              <a:defRPr sz="800">
                <a:solidFill>
                  <a:schemeClr val="bg1"/>
                </a:solidFill>
                <a:latin typeface="Calibre Semibold" panose="020B0703030202060203" pitchFamily="34" charset="0"/>
              </a:defRPr>
            </a:lvl6pPr>
            <a:lvl7pPr marL="0" marR="0" indent="0">
              <a:lnSpc>
                <a:spcPct val="100000"/>
              </a:lnSpc>
              <a:spcBef>
                <a:spcPts val="200"/>
              </a:spcBef>
              <a:spcAft>
                <a:spcPts val="0"/>
              </a:spcAft>
              <a:defRPr sz="800">
                <a:solidFill>
                  <a:schemeClr val="bg1"/>
                </a:solidFill>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solidFill>
                  <a:schemeClr val="bg1"/>
                </a:solidFill>
                <a:latin typeface="Calibre" panose="020B0503030202060203" pitchFamily="34" charset="0"/>
              </a:defRPr>
            </a:lvl8pPr>
            <a:lvl9pPr marL="216000" marR="0" indent="-108000">
              <a:lnSpc>
                <a:spcPct val="100000"/>
              </a:lnSpc>
              <a:spcBef>
                <a:spcPts val="200"/>
              </a:spcBef>
              <a:spcAft>
                <a:spcPts val="0"/>
              </a:spcAft>
              <a:defRPr sz="800">
                <a:solidFill>
                  <a:schemeClr val="bg1"/>
                </a:solidFill>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6" name="Content Placeholder 1">
            <a:extLst>
              <a:ext uri="{FF2B5EF4-FFF2-40B4-BE49-F238E27FC236}">
                <a16:creationId xmlns:a16="http://schemas.microsoft.com/office/drawing/2014/main" id="{A0AE9F36-D551-DD3E-F23E-7D01465F9D94}"/>
              </a:ext>
            </a:extLst>
          </p:cNvPr>
          <p:cNvSpPr>
            <a:spLocks noGrp="1"/>
          </p:cNvSpPr>
          <p:nvPr>
            <p:ph sz="quarter" idx="18" hasCustomPrompt="1"/>
          </p:nvPr>
        </p:nvSpPr>
        <p:spPr>
          <a:xfrm>
            <a:off x="4090989" y="1592264"/>
            <a:ext cx="7596186" cy="4284662"/>
          </a:xfrm>
        </p:spPr>
        <p:txBody>
          <a:bodyPr/>
          <a:lstStyle>
            <a:lvl1pPr>
              <a:defRPr/>
            </a:lvl1pPr>
          </a:lstStyle>
          <a:p>
            <a:pPr lvl="0"/>
            <a:r>
              <a:rPr lang="en-US" dirty="0"/>
              <a:t>Large heading – use text levels for other styles or click icon to insert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Title Text Guidance">
            <a:extLst>
              <a:ext uri="{FF2B5EF4-FFF2-40B4-BE49-F238E27FC236}">
                <a16:creationId xmlns:a16="http://schemas.microsoft.com/office/drawing/2014/main" id="{25955192-BA85-21FB-D122-311CB21B2B03}"/>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1C321903-9F6D-C086-58B8-0CC4F56EAB67}"/>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053ABC25-5AF9-6795-692A-E82AD65D7FF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4BAE9BED-163F-95FF-C2F2-4E3E2D5C4AA1}"/>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193C8A21-EF30-FF8D-0DEB-8E8049DCC4AD}"/>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057B1654-AAC6-7FBB-BB37-CAF2513D7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7C98B735-18D8-3D1D-46D1-365EEBCD0A9F}"/>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5766661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Horizontal light">
    <p:bg>
      <p:bgPr>
        <a:solidFill>
          <a:schemeClr val="accent3">
            <a:alpha val="20000"/>
          </a:schemeClr>
        </a:solidFill>
        <a:effectLst/>
      </p:bgPr>
    </p:bg>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9A952B9F-072A-F42D-6DE8-21012CF98358}"/>
              </a:ext>
            </a:extLst>
          </p:cNvPr>
          <p:cNvSpPr>
            <a:spLocks noGrp="1" noRot="1" noMove="1" noResize="1" noEditPoints="1" noAdjustHandles="1" noChangeArrowheads="1" noChangeShapeType="1"/>
          </p:cNvSpPr>
          <p:nvPr userDrawn="1"/>
        </p:nvSpPr>
        <p:spPr>
          <a:xfrm>
            <a:off x="0" y="0"/>
            <a:ext cx="12192000" cy="285273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sz="1050" cap="all" baseline="0">
                <a:solidFill>
                  <a:schemeClr val="tx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sz="1050" cap="all" baseline="0">
                <a:solidFill>
                  <a:schemeClr val="tx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1592263"/>
            <a:ext cx="3499200"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8187974" y="1592263"/>
            <a:ext cx="3499200"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433C936C-4FFD-5074-97D0-1860B516A8FD}"/>
              </a:ext>
            </a:extLst>
          </p:cNvPr>
          <p:cNvGrpSpPr/>
          <p:nvPr userDrawn="1"/>
        </p:nvGrpSpPr>
        <p:grpSpPr>
          <a:xfrm>
            <a:off x="-2322513" y="442366"/>
            <a:ext cx="1969750" cy="1731874"/>
            <a:chOff x="-2322513" y="1484313"/>
            <a:chExt cx="1969750" cy="1731874"/>
          </a:xfrm>
        </p:grpSpPr>
        <p:grpSp>
          <p:nvGrpSpPr>
            <p:cNvPr id="13" name="Group 12">
              <a:extLst>
                <a:ext uri="{FF2B5EF4-FFF2-40B4-BE49-F238E27FC236}">
                  <a16:creationId xmlns:a16="http://schemas.microsoft.com/office/drawing/2014/main" id="{55C1B0DE-870F-0965-3C79-D1666D094090}"/>
                </a:ext>
              </a:extLst>
            </p:cNvPr>
            <p:cNvGrpSpPr/>
            <p:nvPr userDrawn="1"/>
          </p:nvGrpSpPr>
          <p:grpSpPr>
            <a:xfrm>
              <a:off x="-2317919" y="1484313"/>
              <a:ext cx="1960563" cy="1231106"/>
              <a:chOff x="-2322513" y="195104"/>
              <a:chExt cx="1960563" cy="1231106"/>
            </a:xfrm>
          </p:grpSpPr>
          <p:sp>
            <p:nvSpPr>
              <p:cNvPr id="18" name="Guidance">
                <a:extLst>
                  <a:ext uri="{FF2B5EF4-FFF2-40B4-BE49-F238E27FC236}">
                    <a16:creationId xmlns:a16="http://schemas.microsoft.com/office/drawing/2014/main" id="{DEEC0CB4-58AF-1F59-8BA8-E4C07FA2F385}"/>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9" name="Guidance">
                <a:extLst>
                  <a:ext uri="{FF2B5EF4-FFF2-40B4-BE49-F238E27FC236}">
                    <a16:creationId xmlns:a16="http://schemas.microsoft.com/office/drawing/2014/main" id="{396B549C-502B-44F3-B0F3-767E9EA778D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4" name="Group 13">
              <a:extLst>
                <a:ext uri="{FF2B5EF4-FFF2-40B4-BE49-F238E27FC236}">
                  <a16:creationId xmlns:a16="http://schemas.microsoft.com/office/drawing/2014/main" id="{8F82E4F7-AF6A-A664-D310-57E86AB635D1}"/>
                </a:ext>
              </a:extLst>
            </p:cNvPr>
            <p:cNvGrpSpPr/>
            <p:nvPr userDrawn="1"/>
          </p:nvGrpSpPr>
          <p:grpSpPr>
            <a:xfrm>
              <a:off x="-2322513" y="2655826"/>
              <a:ext cx="1969750" cy="560361"/>
              <a:chOff x="3911096" y="2800206"/>
              <a:chExt cx="4420607" cy="1257587"/>
            </a:xfrm>
          </p:grpSpPr>
          <p:pic>
            <p:nvPicPr>
              <p:cNvPr id="16" name="Picture 15">
                <a:extLst>
                  <a:ext uri="{FF2B5EF4-FFF2-40B4-BE49-F238E27FC236}">
                    <a16:creationId xmlns:a16="http://schemas.microsoft.com/office/drawing/2014/main" id="{3F3569BB-5210-C989-F75F-26AE8D5D0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7" name="Rectangle 16">
                <a:extLst>
                  <a:ext uri="{FF2B5EF4-FFF2-40B4-BE49-F238E27FC236}">
                    <a16:creationId xmlns:a16="http://schemas.microsoft.com/office/drawing/2014/main" id="{E91485BA-78E2-5517-DD8F-4498EA147F16}"/>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490421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Horizontal dark">
    <p:bg>
      <p:bgRef idx="1001">
        <a:schemeClr val="bg1"/>
      </p:bgRef>
    </p:bg>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9A952B9F-072A-F42D-6DE8-21012CF98358}"/>
              </a:ext>
            </a:extLst>
          </p:cNvPr>
          <p:cNvSpPr>
            <a:spLocks noGrp="1" noRot="1" noMove="1" noResize="1" noEditPoints="1" noAdjustHandles="1" noChangeArrowheads="1" noChangeShapeType="1"/>
          </p:cNvSpPr>
          <p:nvPr userDrawn="1"/>
        </p:nvSpPr>
        <p:spPr>
          <a:xfrm>
            <a:off x="0" y="0"/>
            <a:ext cx="12192000" cy="285273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38" y="1022541"/>
            <a:ext cx="935037"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solidFill>
                  <a:schemeClr val="bg1"/>
                </a:solidFill>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sz="1050" cap="all" baseline="0">
                <a:solidFill>
                  <a:schemeClr val="bg1"/>
                </a:solidFill>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sz="1050" cap="all" baseline="0">
                <a:solidFill>
                  <a:schemeClr val="bg1"/>
                </a:solidFill>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sz="1050" cap="all" baseline="0">
                <a:solidFill>
                  <a:schemeClr val="bg1"/>
                </a:solidFill>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sz="1050" cap="all" baseline="0">
                <a:solidFill>
                  <a:schemeClr val="bg1"/>
                </a:solidFill>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152525"/>
          </a:xfrm>
        </p:spPr>
        <p:txBody>
          <a:bodyPr/>
          <a:lstStyle>
            <a:lvl1pPr>
              <a:defRPr>
                <a:solidFill>
                  <a:schemeClr val="bg1"/>
                </a:solidFill>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ubheading Placeholder 1">
            <a:extLst>
              <a:ext uri="{FF2B5EF4-FFF2-40B4-BE49-F238E27FC236}">
                <a16:creationId xmlns:a16="http://schemas.microsoft.com/office/drawing/2014/main" id="{D4374F59-D7D8-831D-C489-EC632C49630D}"/>
              </a:ext>
            </a:extLst>
          </p:cNvPr>
          <p:cNvSpPr>
            <a:spLocks noGrp="1"/>
          </p:cNvSpPr>
          <p:nvPr>
            <p:ph type="body" sz="quarter" idx="17" hasCustomPrompt="1"/>
          </p:nvPr>
        </p:nvSpPr>
        <p:spPr>
          <a:xfrm>
            <a:off x="4090988" y="1592263"/>
            <a:ext cx="3499200" cy="1152525"/>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ubheading Placeholder 2">
            <a:extLst>
              <a:ext uri="{FF2B5EF4-FFF2-40B4-BE49-F238E27FC236}">
                <a16:creationId xmlns:a16="http://schemas.microsoft.com/office/drawing/2014/main" id="{E74E7D9B-CFCA-6F14-F8DF-C352CFD514E7}"/>
              </a:ext>
            </a:extLst>
          </p:cNvPr>
          <p:cNvSpPr>
            <a:spLocks noGrp="1"/>
          </p:cNvSpPr>
          <p:nvPr>
            <p:ph type="body" sz="quarter" idx="19" hasCustomPrompt="1"/>
          </p:nvPr>
        </p:nvSpPr>
        <p:spPr>
          <a:xfrm>
            <a:off x="8187974" y="1592263"/>
            <a:ext cx="3499200" cy="1152525"/>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9CD4A5CF-F2B9-2A31-70F0-F46A4A86E639}"/>
              </a:ext>
            </a:extLst>
          </p:cNvPr>
          <p:cNvGrpSpPr/>
          <p:nvPr userDrawn="1"/>
        </p:nvGrpSpPr>
        <p:grpSpPr>
          <a:xfrm>
            <a:off x="-2322513" y="442366"/>
            <a:ext cx="1969750" cy="1731874"/>
            <a:chOff x="-2322513" y="1484313"/>
            <a:chExt cx="1969750" cy="1731874"/>
          </a:xfrm>
        </p:grpSpPr>
        <p:grpSp>
          <p:nvGrpSpPr>
            <p:cNvPr id="13" name="Group 12">
              <a:extLst>
                <a:ext uri="{FF2B5EF4-FFF2-40B4-BE49-F238E27FC236}">
                  <a16:creationId xmlns:a16="http://schemas.microsoft.com/office/drawing/2014/main" id="{2F9D88C3-34EB-058A-275E-92DA8606E0CC}"/>
                </a:ext>
              </a:extLst>
            </p:cNvPr>
            <p:cNvGrpSpPr/>
            <p:nvPr userDrawn="1"/>
          </p:nvGrpSpPr>
          <p:grpSpPr>
            <a:xfrm>
              <a:off x="-2317919" y="1484313"/>
              <a:ext cx="1960563" cy="1231106"/>
              <a:chOff x="-2322513" y="195104"/>
              <a:chExt cx="1960563" cy="1231106"/>
            </a:xfrm>
          </p:grpSpPr>
          <p:sp>
            <p:nvSpPr>
              <p:cNvPr id="18" name="Guidance">
                <a:extLst>
                  <a:ext uri="{FF2B5EF4-FFF2-40B4-BE49-F238E27FC236}">
                    <a16:creationId xmlns:a16="http://schemas.microsoft.com/office/drawing/2014/main" id="{24A3978D-7051-C81D-FE56-8CD1D83246FF}"/>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9" name="Guidance">
                <a:extLst>
                  <a:ext uri="{FF2B5EF4-FFF2-40B4-BE49-F238E27FC236}">
                    <a16:creationId xmlns:a16="http://schemas.microsoft.com/office/drawing/2014/main" id="{346922E3-8E69-E3AA-7F45-58EA12131F51}"/>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4" name="Group 13">
              <a:extLst>
                <a:ext uri="{FF2B5EF4-FFF2-40B4-BE49-F238E27FC236}">
                  <a16:creationId xmlns:a16="http://schemas.microsoft.com/office/drawing/2014/main" id="{0165AF7C-EA96-FB2B-0881-19BA87184CD3}"/>
                </a:ext>
              </a:extLst>
            </p:cNvPr>
            <p:cNvGrpSpPr/>
            <p:nvPr userDrawn="1"/>
          </p:nvGrpSpPr>
          <p:grpSpPr>
            <a:xfrm>
              <a:off x="-2322513" y="2655826"/>
              <a:ext cx="1969750" cy="560361"/>
              <a:chOff x="3911096" y="2800206"/>
              <a:chExt cx="4420607" cy="1257587"/>
            </a:xfrm>
          </p:grpSpPr>
          <p:pic>
            <p:nvPicPr>
              <p:cNvPr id="16" name="Picture 15">
                <a:extLst>
                  <a:ext uri="{FF2B5EF4-FFF2-40B4-BE49-F238E27FC236}">
                    <a16:creationId xmlns:a16="http://schemas.microsoft.com/office/drawing/2014/main" id="{05C3C922-CD70-0241-01A4-59C19DBFC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7" name="Rectangle 16">
                <a:extLst>
                  <a:ext uri="{FF2B5EF4-FFF2-40B4-BE49-F238E27FC236}">
                    <a16:creationId xmlns:a16="http://schemas.microsoft.com/office/drawing/2014/main" id="{45D0A201-C6FA-9AB1-7DD3-3F5968C5244C}"/>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44368765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2 image comparison">
    <p:bg>
      <p:bgPr>
        <a:solidFill>
          <a:schemeClr val="accent3">
            <a:alpha val="20000"/>
          </a:schemeClr>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65DD9C1-4503-B51C-A6E7-13E203F4D558}"/>
              </a:ext>
            </a:extLst>
          </p:cNvPr>
          <p:cNvSpPr>
            <a:spLocks noGrp="1" noRot="1" noMove="1" noResize="1" noEditPoints="1" noAdjustHandles="1" noChangeArrowheads="1" noChangeShapeType="1"/>
          </p:cNvSpPr>
          <p:nvPr userDrawn="1"/>
        </p:nvSpPr>
        <p:spPr>
          <a:xfrm>
            <a:off x="0" y="0"/>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24" y="1022541"/>
            <a:ext cx="931876"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4"/>
            <a:ext cx="2984500" cy="1152000"/>
          </a:xfrm>
        </p:spPr>
        <p:txBody>
          <a:bodyPr/>
          <a:lstStyle>
            <a:lvl1pPr>
              <a:defRPr/>
            </a:lvl1pPr>
          </a:lstStyle>
          <a:p>
            <a:r>
              <a:rPr lang="en-US"/>
              <a:t>Click to edit Master title style</a:t>
            </a:r>
            <a:endParaRPr lang="en-US" dirty="0"/>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7" y="5976938"/>
            <a:ext cx="4010025" cy="412750"/>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Picture Placeholder 1">
            <a:extLst>
              <a:ext uri="{FF2B5EF4-FFF2-40B4-BE49-F238E27FC236}">
                <a16:creationId xmlns:a16="http://schemas.microsoft.com/office/drawing/2014/main" id="{9B195EDE-89E7-ECB8-1CA1-8B46C8EA156B}"/>
              </a:ext>
            </a:extLst>
          </p:cNvPr>
          <p:cNvSpPr>
            <a:spLocks noGrp="1" noChangeAspect="1"/>
          </p:cNvSpPr>
          <p:nvPr>
            <p:ph type="pic" sz="quarter" idx="17"/>
          </p:nvPr>
        </p:nvSpPr>
        <p:spPr>
          <a:xfrm>
            <a:off x="503238" y="2852738"/>
            <a:ext cx="5376334" cy="3024188"/>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4" name="Supporting Text Placeholder 1">
            <a:extLst>
              <a:ext uri="{FF2B5EF4-FFF2-40B4-BE49-F238E27FC236}">
                <a16:creationId xmlns:a16="http://schemas.microsoft.com/office/drawing/2014/main" id="{9E9ABDB5-12A7-C375-3E4A-9D17A8D86877}"/>
              </a:ext>
            </a:extLst>
          </p:cNvPr>
          <p:cNvSpPr>
            <a:spLocks noGrp="1"/>
          </p:cNvSpPr>
          <p:nvPr>
            <p:ph type="body" sz="quarter" idx="19" hasCustomPrompt="1"/>
          </p:nvPr>
        </p:nvSpPr>
        <p:spPr>
          <a:xfrm>
            <a:off x="3578225" y="1592262"/>
            <a:ext cx="2301347" cy="1152000"/>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icture Placeholder 2">
            <a:extLst>
              <a:ext uri="{FF2B5EF4-FFF2-40B4-BE49-F238E27FC236}">
                <a16:creationId xmlns:a16="http://schemas.microsoft.com/office/drawing/2014/main" id="{C6FD331C-6574-6D89-1570-87466C563491}"/>
              </a:ext>
            </a:extLst>
          </p:cNvPr>
          <p:cNvSpPr>
            <a:spLocks noGrp="1" noChangeAspect="1"/>
          </p:cNvSpPr>
          <p:nvPr>
            <p:ph type="pic" sz="quarter" idx="18"/>
          </p:nvPr>
        </p:nvSpPr>
        <p:spPr>
          <a:xfrm>
            <a:off x="6310840" y="2852738"/>
            <a:ext cx="5376334" cy="3024188"/>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7" name="Supporting Text Placeholder 2">
            <a:extLst>
              <a:ext uri="{FF2B5EF4-FFF2-40B4-BE49-F238E27FC236}">
                <a16:creationId xmlns:a16="http://schemas.microsoft.com/office/drawing/2014/main" id="{A49C7597-ECFD-5EE7-4804-49A3B574564A}"/>
              </a:ext>
            </a:extLst>
          </p:cNvPr>
          <p:cNvSpPr>
            <a:spLocks noGrp="1"/>
          </p:cNvSpPr>
          <p:nvPr>
            <p:ph type="body" sz="quarter" idx="20" hasCustomPrompt="1"/>
          </p:nvPr>
        </p:nvSpPr>
        <p:spPr>
          <a:xfrm>
            <a:off x="9385827" y="1592262"/>
            <a:ext cx="2301347" cy="1152000"/>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16" name="Image Guidance">
            <a:extLst>
              <a:ext uri="{FF2B5EF4-FFF2-40B4-BE49-F238E27FC236}">
                <a16:creationId xmlns:a16="http://schemas.microsoft.com/office/drawing/2014/main" id="{8AE13B58-4883-5748-7134-900C0034FE54}"/>
              </a:ext>
            </a:extLst>
          </p:cNvPr>
          <p:cNvGrpSpPr/>
          <p:nvPr userDrawn="1"/>
        </p:nvGrpSpPr>
        <p:grpSpPr>
          <a:xfrm>
            <a:off x="12553950" y="441325"/>
            <a:ext cx="1960563" cy="3139321"/>
            <a:chOff x="-2322513" y="195104"/>
            <a:chExt cx="1960563" cy="3139321"/>
          </a:xfrm>
        </p:grpSpPr>
        <p:sp>
          <p:nvSpPr>
            <p:cNvPr id="18" name="Guidance">
              <a:extLst>
                <a:ext uri="{FF2B5EF4-FFF2-40B4-BE49-F238E27FC236}">
                  <a16:creationId xmlns:a16="http://schemas.microsoft.com/office/drawing/2014/main" id="{6A63D0C9-D2B9-6792-96A7-E44979CF58B9}"/>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9" name="Guidance">
              <a:extLst>
                <a:ext uri="{FF2B5EF4-FFF2-40B4-BE49-F238E27FC236}">
                  <a16:creationId xmlns:a16="http://schemas.microsoft.com/office/drawing/2014/main" id="{E9C7512A-9224-5B8B-D12B-8F3B45D50737}"/>
                </a:ext>
              </a:extLst>
            </p:cNvPr>
            <p:cNvSpPr txBox="1"/>
            <p:nvPr userDrawn="1"/>
          </p:nvSpPr>
          <p:spPr>
            <a:xfrm>
              <a:off x="-2322513" y="195104"/>
              <a:ext cx="1960563" cy="246221"/>
            </a:xfrm>
            <a:prstGeom prst="rect">
              <a:avLst/>
            </a:prstGeom>
            <a:solidFill>
              <a:schemeClr val="accent6"/>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890DA753-25CD-6FF6-A062-84B584D47E37}"/>
              </a:ext>
            </a:extLst>
          </p:cNvPr>
          <p:cNvGrpSpPr/>
          <p:nvPr userDrawn="1"/>
        </p:nvGrpSpPr>
        <p:grpSpPr>
          <a:xfrm>
            <a:off x="-2322513" y="442366"/>
            <a:ext cx="1969750" cy="1731874"/>
            <a:chOff x="-2322513" y="1484313"/>
            <a:chExt cx="1969750" cy="1731874"/>
          </a:xfrm>
        </p:grpSpPr>
        <p:grpSp>
          <p:nvGrpSpPr>
            <p:cNvPr id="12" name="Group 11">
              <a:extLst>
                <a:ext uri="{FF2B5EF4-FFF2-40B4-BE49-F238E27FC236}">
                  <a16:creationId xmlns:a16="http://schemas.microsoft.com/office/drawing/2014/main" id="{1072D3FE-E7F1-D414-BB2D-D259563C8466}"/>
                </a:ext>
              </a:extLst>
            </p:cNvPr>
            <p:cNvGrpSpPr/>
            <p:nvPr userDrawn="1"/>
          </p:nvGrpSpPr>
          <p:grpSpPr>
            <a:xfrm>
              <a:off x="-2317919" y="1484313"/>
              <a:ext cx="1960563" cy="1231106"/>
              <a:chOff x="-2322513" y="195104"/>
              <a:chExt cx="1960563" cy="1231106"/>
            </a:xfrm>
          </p:grpSpPr>
          <p:sp>
            <p:nvSpPr>
              <p:cNvPr id="22" name="Guidance">
                <a:extLst>
                  <a:ext uri="{FF2B5EF4-FFF2-40B4-BE49-F238E27FC236}">
                    <a16:creationId xmlns:a16="http://schemas.microsoft.com/office/drawing/2014/main" id="{8FA9D5F2-10E0-8760-81E1-D889698B0A76}"/>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3" name="Guidance">
                <a:extLst>
                  <a:ext uri="{FF2B5EF4-FFF2-40B4-BE49-F238E27FC236}">
                    <a16:creationId xmlns:a16="http://schemas.microsoft.com/office/drawing/2014/main" id="{F399F442-21D8-C2E9-30AF-8EDFA2DF9F85}"/>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3" name="Group 12">
              <a:extLst>
                <a:ext uri="{FF2B5EF4-FFF2-40B4-BE49-F238E27FC236}">
                  <a16:creationId xmlns:a16="http://schemas.microsoft.com/office/drawing/2014/main" id="{8231BC35-F275-8926-9684-4FB090BBDB65}"/>
                </a:ext>
              </a:extLst>
            </p:cNvPr>
            <p:cNvGrpSpPr/>
            <p:nvPr userDrawn="1"/>
          </p:nvGrpSpPr>
          <p:grpSpPr>
            <a:xfrm>
              <a:off x="-2322513" y="2655826"/>
              <a:ext cx="1969750" cy="560361"/>
              <a:chOff x="3911096" y="2800206"/>
              <a:chExt cx="4420607" cy="1257587"/>
            </a:xfrm>
          </p:grpSpPr>
          <p:pic>
            <p:nvPicPr>
              <p:cNvPr id="20" name="Picture 19">
                <a:extLst>
                  <a:ext uri="{FF2B5EF4-FFF2-40B4-BE49-F238E27FC236}">
                    <a16:creationId xmlns:a16="http://schemas.microsoft.com/office/drawing/2014/main" id="{51DCA816-C121-498F-7CB1-3F5EED61A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1" name="Rectangle 20">
                <a:extLst>
                  <a:ext uri="{FF2B5EF4-FFF2-40B4-BE49-F238E27FC236}">
                    <a16:creationId xmlns:a16="http://schemas.microsoft.com/office/drawing/2014/main" id="{EA1B095F-D92D-9EB8-77B4-D60D159CDAF9}"/>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099951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3 image comparison">
    <p:bg>
      <p:bgPr>
        <a:solidFill>
          <a:schemeClr val="accent3">
            <a:alpha val="20000"/>
          </a:schemeClr>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65DD9C1-4503-B51C-A6E7-13E203F4D558}"/>
              </a:ext>
            </a:extLst>
          </p:cNvPr>
          <p:cNvSpPr>
            <a:spLocks noGrp="1" noRot="1" noMove="1" noResize="1" noEditPoints="1" noAdjustHandles="1" noChangeArrowheads="1" noChangeShapeType="1"/>
          </p:cNvSpPr>
          <p:nvPr userDrawn="1"/>
        </p:nvSpPr>
        <p:spPr>
          <a:xfrm>
            <a:off x="0" y="0"/>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24" y="1022541"/>
            <a:ext cx="931876"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260475"/>
          </a:xfrm>
        </p:spPr>
        <p:txBody>
          <a:bodyPr/>
          <a:lstStyle>
            <a:lvl1pPr>
              <a:defRPr/>
            </a:lvl1pPr>
          </a:lstStyle>
          <a:p>
            <a:r>
              <a:rPr lang="en-US"/>
              <a:t>Click to edit Master title style</a:t>
            </a:r>
            <a:endParaRPr lang="en-US" dirty="0"/>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7" y="5976938"/>
            <a:ext cx="4010025" cy="412750"/>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6" name="Picture Placeholder 1">
            <a:extLst>
              <a:ext uri="{FF2B5EF4-FFF2-40B4-BE49-F238E27FC236}">
                <a16:creationId xmlns:a16="http://schemas.microsoft.com/office/drawing/2014/main" id="{9B195EDE-89E7-ECB8-1CA1-8B46C8EA156B}"/>
              </a:ext>
            </a:extLst>
          </p:cNvPr>
          <p:cNvSpPr>
            <a:spLocks noGrp="1" noChangeAspect="1"/>
          </p:cNvSpPr>
          <p:nvPr>
            <p:ph type="pic" sz="quarter" idx="17"/>
          </p:nvPr>
        </p:nvSpPr>
        <p:spPr>
          <a:xfrm>
            <a:off x="503235" y="2852738"/>
            <a:ext cx="3589200" cy="2018925"/>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4" name="Supporting Text Placeholder 1">
            <a:extLst>
              <a:ext uri="{FF2B5EF4-FFF2-40B4-BE49-F238E27FC236}">
                <a16:creationId xmlns:a16="http://schemas.microsoft.com/office/drawing/2014/main" id="{9E9ABDB5-12A7-C375-3E4A-9D17A8D86877}"/>
              </a:ext>
            </a:extLst>
          </p:cNvPr>
          <p:cNvSpPr>
            <a:spLocks noGrp="1"/>
          </p:cNvSpPr>
          <p:nvPr>
            <p:ph type="body" sz="quarter" idx="19" hasCustomPrompt="1"/>
          </p:nvPr>
        </p:nvSpPr>
        <p:spPr>
          <a:xfrm>
            <a:off x="503238" y="4977750"/>
            <a:ext cx="2301347" cy="899176"/>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icture Placeholder 2">
            <a:extLst>
              <a:ext uri="{FF2B5EF4-FFF2-40B4-BE49-F238E27FC236}">
                <a16:creationId xmlns:a16="http://schemas.microsoft.com/office/drawing/2014/main" id="{C6FD331C-6574-6D89-1570-87466C563491}"/>
              </a:ext>
            </a:extLst>
          </p:cNvPr>
          <p:cNvSpPr>
            <a:spLocks noGrp="1" noChangeAspect="1"/>
          </p:cNvSpPr>
          <p:nvPr>
            <p:ph type="pic" sz="quarter" idx="18"/>
          </p:nvPr>
        </p:nvSpPr>
        <p:spPr>
          <a:xfrm>
            <a:off x="4300605" y="2852739"/>
            <a:ext cx="3589200" cy="2018925"/>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7" name="Supporting Text Placeholder 2">
            <a:extLst>
              <a:ext uri="{FF2B5EF4-FFF2-40B4-BE49-F238E27FC236}">
                <a16:creationId xmlns:a16="http://schemas.microsoft.com/office/drawing/2014/main" id="{A49C7597-ECFD-5EE7-4804-49A3B574564A}"/>
              </a:ext>
            </a:extLst>
          </p:cNvPr>
          <p:cNvSpPr>
            <a:spLocks noGrp="1"/>
          </p:cNvSpPr>
          <p:nvPr>
            <p:ph type="body" sz="quarter" idx="20" hasCustomPrompt="1"/>
          </p:nvPr>
        </p:nvSpPr>
        <p:spPr>
          <a:xfrm>
            <a:off x="4300605" y="4977750"/>
            <a:ext cx="2301347" cy="899176"/>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icture Placeholder 3">
            <a:extLst>
              <a:ext uri="{FF2B5EF4-FFF2-40B4-BE49-F238E27FC236}">
                <a16:creationId xmlns:a16="http://schemas.microsoft.com/office/drawing/2014/main" id="{5CD3FDCE-E3CA-690C-9345-F3AB70353C97}"/>
              </a:ext>
            </a:extLst>
          </p:cNvPr>
          <p:cNvSpPr>
            <a:spLocks noGrp="1" noChangeAspect="1"/>
          </p:cNvSpPr>
          <p:nvPr>
            <p:ph type="pic" sz="quarter" idx="21"/>
          </p:nvPr>
        </p:nvSpPr>
        <p:spPr>
          <a:xfrm>
            <a:off x="8097974" y="2852739"/>
            <a:ext cx="3589200" cy="2018925"/>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2" name="Supporting Text Placeholder 3">
            <a:extLst>
              <a:ext uri="{FF2B5EF4-FFF2-40B4-BE49-F238E27FC236}">
                <a16:creationId xmlns:a16="http://schemas.microsoft.com/office/drawing/2014/main" id="{6E2EF75D-D79B-3ACA-9EAD-BAFD597F664C}"/>
              </a:ext>
            </a:extLst>
          </p:cNvPr>
          <p:cNvSpPr>
            <a:spLocks noGrp="1"/>
          </p:cNvSpPr>
          <p:nvPr>
            <p:ph type="body" sz="quarter" idx="22" hasCustomPrompt="1"/>
          </p:nvPr>
        </p:nvSpPr>
        <p:spPr>
          <a:xfrm>
            <a:off x="8097974" y="4977750"/>
            <a:ext cx="2301347" cy="899176"/>
          </a:xfrm>
        </p:spPr>
        <p:txBody>
          <a:bodyPr/>
          <a:lstStyle>
            <a:lvl1pPr>
              <a:lnSpc>
                <a:spcPct val="100000"/>
              </a:lnSpc>
              <a:spcBef>
                <a:spcPts val="300"/>
              </a:spcBef>
              <a:spcAft>
                <a:spcPts val="300"/>
              </a:spcAft>
              <a:defRPr sz="1200">
                <a:latin typeface="+mn-lt"/>
              </a:defRPr>
            </a:lvl1pPr>
            <a:lvl2pPr marL="180000" indent="-180000">
              <a:lnSpc>
                <a:spcPct val="100000"/>
              </a:lnSpc>
              <a:spcBef>
                <a:spcPts val="300"/>
              </a:spcBef>
              <a:spcAft>
                <a:spcPts val="300"/>
              </a:spcAft>
              <a:buFont typeface="Calibre" panose="020B0503030202060203" pitchFamily="34" charset="0"/>
              <a:buChar char="–"/>
              <a:defRPr sz="1200">
                <a:latin typeface="+mn-lt"/>
              </a:defRPr>
            </a:lvl2pPr>
            <a:lvl3pPr marL="360000" indent="-180000">
              <a:buFont typeface="Calibre" panose="020B0503030202060203" pitchFamily="34" charset="0"/>
              <a:buChar char="–"/>
              <a:defRPr/>
            </a:lvl3pPr>
            <a:lvl4pPr marL="0" indent="0">
              <a:lnSpc>
                <a:spcPct val="90000"/>
              </a:lnSpc>
              <a:spcBef>
                <a:spcPts val="600"/>
              </a:spcBef>
              <a:spcAft>
                <a:spcPts val="0"/>
              </a:spcAft>
              <a:buNone/>
              <a:defRPr sz="1600">
                <a:latin typeface="Calibre Semibold" panose="020B0703030202060203" pitchFamily="34" charset="0"/>
              </a:defRPr>
            </a:lvl4pPr>
            <a:lvl5pPr marL="0" indent="0">
              <a:spcBef>
                <a:spcPts val="600"/>
              </a:spcBef>
              <a:spcAft>
                <a:spcPts val="0"/>
              </a:spcAft>
              <a:buNone/>
              <a:defRPr>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0" indent="0">
              <a:lnSpc>
                <a:spcPct val="90000"/>
              </a:lnSpc>
              <a:spcBef>
                <a:spcPts val="1200"/>
              </a:spcBef>
              <a:spcAft>
                <a:spcPts val="600"/>
              </a:spcAft>
              <a:buNone/>
              <a:defRPr sz="2200">
                <a:latin typeface="Calibre Light" panose="020B0303030202060203" pitchFamily="34" charset="0"/>
              </a:defRPr>
            </a:lvl9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13" name="Image Guidance">
            <a:extLst>
              <a:ext uri="{FF2B5EF4-FFF2-40B4-BE49-F238E27FC236}">
                <a16:creationId xmlns:a16="http://schemas.microsoft.com/office/drawing/2014/main" id="{41C4FC5D-6B8F-95C4-E6C3-53D5D767F6A3}"/>
              </a:ext>
            </a:extLst>
          </p:cNvPr>
          <p:cNvGrpSpPr/>
          <p:nvPr userDrawn="1"/>
        </p:nvGrpSpPr>
        <p:grpSpPr>
          <a:xfrm>
            <a:off x="12553950" y="441325"/>
            <a:ext cx="1960563" cy="3139321"/>
            <a:chOff x="-2322513" y="195104"/>
            <a:chExt cx="1960563" cy="3139321"/>
          </a:xfrm>
        </p:grpSpPr>
        <p:sp>
          <p:nvSpPr>
            <p:cNvPr id="16" name="Guidance">
              <a:extLst>
                <a:ext uri="{FF2B5EF4-FFF2-40B4-BE49-F238E27FC236}">
                  <a16:creationId xmlns:a16="http://schemas.microsoft.com/office/drawing/2014/main" id="{038221D2-661E-04CA-9A91-6897D19B3FC5}"/>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8" name="Guidance">
              <a:extLst>
                <a:ext uri="{FF2B5EF4-FFF2-40B4-BE49-F238E27FC236}">
                  <a16:creationId xmlns:a16="http://schemas.microsoft.com/office/drawing/2014/main" id="{94B4F712-B039-A923-DEE9-66A4BEA8F847}"/>
                </a:ext>
              </a:extLst>
            </p:cNvPr>
            <p:cNvSpPr txBox="1"/>
            <p:nvPr userDrawn="1"/>
          </p:nvSpPr>
          <p:spPr>
            <a:xfrm>
              <a:off x="-2322513" y="195104"/>
              <a:ext cx="1960563" cy="246221"/>
            </a:xfrm>
            <a:prstGeom prst="rect">
              <a:avLst/>
            </a:prstGeom>
            <a:solidFill>
              <a:schemeClr val="accent6"/>
            </a:solidFill>
          </p:spPr>
          <p:txBody>
            <a:bodyPr wrap="square" lIns="72000" rIns="72000" rtlCol="0">
              <a:spAutoFit/>
            </a:bodyPr>
            <a:lstStyle/>
            <a:p>
              <a:pPr lvl="5"/>
              <a:r>
                <a:rPr lang="en-US" sz="1000">
                  <a:solidFill>
                    <a:srgbClr val="FFFFFF"/>
                  </a:solidFill>
                </a:rPr>
                <a:t>How to Insert an image</a:t>
              </a:r>
            </a:p>
          </p:txBody>
        </p:sp>
      </p:grpSp>
      <p:grpSp>
        <p:nvGrpSpPr>
          <p:cNvPr id="19" name="Title Text Guidance">
            <a:extLst>
              <a:ext uri="{FF2B5EF4-FFF2-40B4-BE49-F238E27FC236}">
                <a16:creationId xmlns:a16="http://schemas.microsoft.com/office/drawing/2014/main" id="{10D5C2C4-32D7-D881-68B9-86915AABF545}"/>
              </a:ext>
            </a:extLst>
          </p:cNvPr>
          <p:cNvGrpSpPr/>
          <p:nvPr userDrawn="1"/>
        </p:nvGrpSpPr>
        <p:grpSpPr>
          <a:xfrm>
            <a:off x="-2322513" y="442366"/>
            <a:ext cx="1969750" cy="1731874"/>
            <a:chOff x="-2322513" y="1484313"/>
            <a:chExt cx="1969750" cy="1731874"/>
          </a:xfrm>
        </p:grpSpPr>
        <p:grpSp>
          <p:nvGrpSpPr>
            <p:cNvPr id="20" name="Group 19">
              <a:extLst>
                <a:ext uri="{FF2B5EF4-FFF2-40B4-BE49-F238E27FC236}">
                  <a16:creationId xmlns:a16="http://schemas.microsoft.com/office/drawing/2014/main" id="{FBE67ED3-558E-4B39-F840-5C0EA8CA9D13}"/>
                </a:ext>
              </a:extLst>
            </p:cNvPr>
            <p:cNvGrpSpPr/>
            <p:nvPr userDrawn="1"/>
          </p:nvGrpSpPr>
          <p:grpSpPr>
            <a:xfrm>
              <a:off x="-2317919" y="1484313"/>
              <a:ext cx="1960563" cy="1231106"/>
              <a:chOff x="-2322513" y="195104"/>
              <a:chExt cx="1960563" cy="1231106"/>
            </a:xfrm>
          </p:grpSpPr>
          <p:sp>
            <p:nvSpPr>
              <p:cNvPr id="24" name="Guidance">
                <a:extLst>
                  <a:ext uri="{FF2B5EF4-FFF2-40B4-BE49-F238E27FC236}">
                    <a16:creationId xmlns:a16="http://schemas.microsoft.com/office/drawing/2014/main" id="{36140F7A-8541-12F9-CBD8-28CB1E4C7518}"/>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5" name="Guidance">
                <a:extLst>
                  <a:ext uri="{FF2B5EF4-FFF2-40B4-BE49-F238E27FC236}">
                    <a16:creationId xmlns:a16="http://schemas.microsoft.com/office/drawing/2014/main" id="{E48BCC9E-8D22-BD1C-6486-DF1D04EB8D4B}"/>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21" name="Group 20">
              <a:extLst>
                <a:ext uri="{FF2B5EF4-FFF2-40B4-BE49-F238E27FC236}">
                  <a16:creationId xmlns:a16="http://schemas.microsoft.com/office/drawing/2014/main" id="{0E5AD503-5799-8C2C-3072-A228F4411887}"/>
                </a:ext>
              </a:extLst>
            </p:cNvPr>
            <p:cNvGrpSpPr/>
            <p:nvPr userDrawn="1"/>
          </p:nvGrpSpPr>
          <p:grpSpPr>
            <a:xfrm>
              <a:off x="-2322513" y="2655826"/>
              <a:ext cx="1969750" cy="560361"/>
              <a:chOff x="3911096" y="2800206"/>
              <a:chExt cx="4420607" cy="1257587"/>
            </a:xfrm>
          </p:grpSpPr>
          <p:pic>
            <p:nvPicPr>
              <p:cNvPr id="22" name="Picture 21">
                <a:extLst>
                  <a:ext uri="{FF2B5EF4-FFF2-40B4-BE49-F238E27FC236}">
                    <a16:creationId xmlns:a16="http://schemas.microsoft.com/office/drawing/2014/main" id="{619F3B44-DB3D-1387-91E8-0E7A4736D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3" name="Rectangle 22">
                <a:extLst>
                  <a:ext uri="{FF2B5EF4-FFF2-40B4-BE49-F238E27FC236}">
                    <a16:creationId xmlns:a16="http://schemas.microsoft.com/office/drawing/2014/main" id="{A304CB7E-EB4C-114B-7636-30C0D4B5CA0C}"/>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653420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4 image comparison">
    <p:spTree>
      <p:nvGrpSpPr>
        <p:cNvPr id="1" name=""/>
        <p:cNvGrpSpPr/>
        <p:nvPr/>
      </p:nvGrpSpPr>
      <p:grpSpPr>
        <a:xfrm>
          <a:off x="0" y="0"/>
          <a:ext cx="0" cy="0"/>
          <a:chOff x="0" y="0"/>
          <a:chExt cx="0" cy="0"/>
        </a:xfrm>
      </p:grpSpPr>
      <p:cxnSp>
        <p:nvCxnSpPr>
          <p:cNvPr id="9" name="LoS - Fixed">
            <a:extLst>
              <a:ext uri="{FF2B5EF4-FFF2-40B4-BE49-F238E27FC236}">
                <a16:creationId xmlns:a16="http://schemas.microsoft.com/office/drawing/2014/main" id="{06C90F7C-582E-09A9-CCE0-F2561D15D531}"/>
              </a:ext>
            </a:extLst>
          </p:cNvPr>
          <p:cNvCxnSpPr>
            <a:cxnSpLocks/>
          </p:cNvCxnSpPr>
          <p:nvPr userDrawn="1"/>
        </p:nvCxnSpPr>
        <p:spPr>
          <a:xfrm>
            <a:off x="503224" y="1022541"/>
            <a:ext cx="931876" cy="0"/>
          </a:xfrm>
          <a:prstGeom prst="line">
            <a:avLst/>
          </a:prstGeom>
          <a:ln w="254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Navigation Header">
            <a:extLst>
              <a:ext uri="{FF2B5EF4-FFF2-40B4-BE49-F238E27FC236}">
                <a16:creationId xmlns:a16="http://schemas.microsoft.com/office/drawing/2014/main" id="{1B4F44EE-950F-8206-3AC0-A9E45E497EFB}"/>
              </a:ext>
            </a:extLst>
          </p:cNvPr>
          <p:cNvSpPr>
            <a:spLocks noGrp="1"/>
          </p:cNvSpPr>
          <p:nvPr>
            <p:ph type="subTitle" idx="13" hasCustomPrompt="1"/>
          </p:nvPr>
        </p:nvSpPr>
        <p:spPr>
          <a:xfrm>
            <a:off x="1528764" y="957804"/>
            <a:ext cx="1958974" cy="182880"/>
          </a:xfrm>
        </p:spPr>
        <p:txBody>
          <a:bodyPr anchor="t" anchorCtr="0"/>
          <a:lstStyle>
            <a:lvl1pPr marL="0" indent="0" algn="l">
              <a:lnSpc>
                <a:spcPct val="90000"/>
              </a:lnSpc>
              <a:spcBef>
                <a:spcPts val="0"/>
              </a:spcBef>
              <a:spcAft>
                <a:spcPts val="0"/>
              </a:spcAft>
              <a:buFont typeface="Arial" panose="020B0604020202020204" pitchFamily="34" charset="0"/>
              <a:buNone/>
              <a:defRPr lang="en-US" sz="1050" cap="all" baseline="0" dirty="0">
                <a:latin typeface="Calibre Medium" panose="020B0603030202060203" pitchFamily="34" charset="0"/>
              </a:defRPr>
            </a:lvl1pPr>
            <a:lvl2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2pPr>
            <a:lvl3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3pPr>
            <a:lvl4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4pPr>
            <a:lvl5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5pPr>
            <a:lvl6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6pPr>
            <a:lvl7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7pPr>
            <a:lvl8pPr marL="0" indent="0" algn="l">
              <a:lnSpc>
                <a:spcPct val="90000"/>
              </a:lnSpc>
              <a:spcBef>
                <a:spcPts val="0"/>
              </a:spcBef>
              <a:spcAft>
                <a:spcPts val="0"/>
              </a:spcAft>
              <a:buFont typeface="Arial" panose="020B0604020202020204" pitchFamily="34" charset="0"/>
              <a:buNone/>
              <a:defRPr lang="en-US" sz="1050" cap="all" baseline="0" dirty="0" smtClean="0">
                <a:latin typeface="Calibre Medium" panose="020B0603030202060203" pitchFamily="34" charset="0"/>
              </a:defRPr>
            </a:lvl8pPr>
            <a:lvl9pPr marL="0" indent="0" algn="l">
              <a:lnSpc>
                <a:spcPct val="90000"/>
              </a:lnSpc>
              <a:spcBef>
                <a:spcPts val="0"/>
              </a:spcBef>
              <a:spcAft>
                <a:spcPts val="0"/>
              </a:spcAft>
              <a:buFont typeface="Calibre" panose="020B0503030202060203" pitchFamily="34" charset="0"/>
              <a:buNone/>
              <a:defRPr lang="en-US" sz="1050" cap="all" baseline="0" dirty="0" smtClean="0">
                <a:latin typeface="Calibre Medium" panose="020B0603030202060203" pitchFamily="34" charset="0"/>
              </a:defRPr>
            </a:lvl9pPr>
          </a:lstStyle>
          <a:p>
            <a:pPr lvl="0"/>
            <a:r>
              <a:rPr lang="en-US" dirty="0"/>
              <a:t>Navigation Header</a:t>
            </a:r>
          </a:p>
        </p:txBody>
      </p: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2984500" cy="1260475"/>
          </a:xfrm>
        </p:spPr>
        <p:txBody>
          <a:bodyPr/>
          <a:lstStyle>
            <a:lvl1pPr>
              <a:defRPr/>
            </a:lvl1pPr>
          </a:lstStyle>
          <a:p>
            <a:r>
              <a:rPr lang="en-US"/>
              <a:t>Click to edit Master title style</a:t>
            </a:r>
            <a:endParaRPr lang="en-US" dirty="0"/>
          </a:p>
        </p:txBody>
      </p:sp>
      <p:sp>
        <p:nvSpPr>
          <p:cNvPr id="12" name="Sidebar Text">
            <a:extLst>
              <a:ext uri="{FF2B5EF4-FFF2-40B4-BE49-F238E27FC236}">
                <a16:creationId xmlns:a16="http://schemas.microsoft.com/office/drawing/2014/main" id="{5DB918B4-4156-C4F9-E912-1DE6DF554B16}"/>
              </a:ext>
            </a:extLst>
          </p:cNvPr>
          <p:cNvSpPr>
            <a:spLocks noGrp="1"/>
          </p:cNvSpPr>
          <p:nvPr>
            <p:ph type="body" sz="quarter" idx="14" hasCustomPrompt="1"/>
          </p:nvPr>
        </p:nvSpPr>
        <p:spPr>
          <a:xfrm>
            <a:off x="503238" y="3465513"/>
            <a:ext cx="2471736" cy="1763712"/>
          </a:xfrm>
        </p:spPr>
        <p:txBody>
          <a:bodyPr/>
          <a:lstStyle>
            <a:lvl1pPr marL="0" marR="0" indent="0">
              <a:lnSpc>
                <a:spcPct val="90000"/>
              </a:lnSpc>
              <a:spcBef>
                <a:spcPts val="600"/>
              </a:spcBef>
              <a:spcAft>
                <a:spcPts val="0"/>
              </a:spcAft>
              <a:defRPr sz="1200">
                <a:latin typeface="Calibre Semibold" panose="020B0703030202060203" pitchFamily="34" charset="0"/>
              </a:defRPr>
            </a:lvl1pPr>
            <a:lvl2pPr marL="0" marR="0" indent="0">
              <a:lnSpc>
                <a:spcPct val="100000"/>
              </a:lnSpc>
              <a:spcBef>
                <a:spcPts val="300"/>
              </a:spcBef>
              <a:spcAft>
                <a:spcPts val="300"/>
              </a:spcAft>
              <a:defRPr sz="1050">
                <a:latin typeface="Calibre" panose="020B0503030202060203" pitchFamily="34" charset="0"/>
              </a:defRPr>
            </a:lvl2pPr>
            <a:lvl3pPr marL="108000" marR="0" indent="-108000">
              <a:lnSpc>
                <a:spcPct val="100000"/>
              </a:lnSpc>
              <a:spcBef>
                <a:spcPts val="300"/>
              </a:spcBef>
              <a:spcAft>
                <a:spcPts val="300"/>
              </a:spcAft>
              <a:buFont typeface="Calibre" panose="020B0503030202060203" pitchFamily="34" charset="0"/>
              <a:buChar char="–"/>
              <a:defRPr sz="1050">
                <a:latin typeface="Calibre" panose="020B0503030202060203" pitchFamily="34" charset="0"/>
              </a:defRPr>
            </a:lvl3pPr>
            <a:lvl4pPr marL="216000" marR="0" indent="-108000">
              <a:lnSpc>
                <a:spcPct val="100000"/>
              </a:lnSpc>
              <a:spcBef>
                <a:spcPts val="300"/>
              </a:spcBef>
              <a:spcAft>
                <a:spcPts val="300"/>
              </a:spcAft>
              <a:defRPr sz="1050">
                <a:latin typeface="Calibre" panose="020B0503030202060203" pitchFamily="34" charset="0"/>
              </a:defRPr>
            </a:lvl4pPr>
            <a:lvl5pPr marL="0" marR="0" indent="0">
              <a:lnSpc>
                <a:spcPct val="90000"/>
              </a:lnSpc>
              <a:spcBef>
                <a:spcPts val="600"/>
              </a:spcBef>
              <a:spcAft>
                <a:spcPts val="300"/>
              </a:spcAft>
              <a:buNone/>
              <a:defRPr sz="1800">
                <a:latin typeface="Calibre Light" panose="020B0303030202060203" pitchFamily="34" charset="0"/>
              </a:defRPr>
            </a:lvl5pPr>
            <a:lvl6pPr marL="0" marR="0" indent="0">
              <a:lnSpc>
                <a:spcPct val="100000"/>
              </a:lnSpc>
              <a:spcBef>
                <a:spcPts val="600"/>
              </a:spcBef>
              <a:spcAft>
                <a:spcPts val="0"/>
              </a:spcAft>
              <a:defRPr sz="1050">
                <a:latin typeface="Calibre Semibold" panose="020B0703030202060203" pitchFamily="34" charset="0"/>
              </a:defRPr>
            </a:lvl6pPr>
            <a:lvl7pPr marL="0" marR="0" indent="0">
              <a:lnSpc>
                <a:spcPct val="100000"/>
              </a:lnSpc>
              <a:spcBef>
                <a:spcPts val="600"/>
              </a:spcBef>
              <a:spcAft>
                <a:spcPts val="0"/>
              </a:spcAft>
              <a:defRPr sz="900">
                <a:latin typeface="Calibre Semibold" panose="020B0703030202060203" pitchFamily="34" charset="0"/>
              </a:defRPr>
            </a:lvl7pPr>
            <a:lvl8pPr marL="0" marR="0" indent="0">
              <a:lnSpc>
                <a:spcPct val="100000"/>
              </a:lnSpc>
              <a:spcBef>
                <a:spcPts val="300"/>
              </a:spcBef>
              <a:spcAft>
                <a:spcPts val="300"/>
              </a:spcAft>
              <a:defRPr sz="900">
                <a:latin typeface="Calibre" panose="020B0503030202060203" pitchFamily="34" charset="0"/>
              </a:defRPr>
            </a:lvl8pPr>
            <a:lvl9pPr marL="108000" marR="0" indent="-108000">
              <a:lnSpc>
                <a:spcPct val="100000"/>
              </a:lnSpc>
              <a:spcBef>
                <a:spcPts val="200"/>
              </a:spcBef>
              <a:spcAft>
                <a:spcPts val="200"/>
              </a:spcAft>
              <a:defRPr sz="900">
                <a:latin typeface="Calibre" panose="020B0503030202060203" pitchFamily="34" charset="0"/>
              </a:defRPr>
            </a:lvl9pPr>
          </a:lstStyle>
          <a:p>
            <a:pPr lvl="0"/>
            <a:r>
              <a:rPr lang="en-US" dirty="0"/>
              <a:t>Side bar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5" name="Notes Placeholder">
            <a:extLst>
              <a:ext uri="{FF2B5EF4-FFF2-40B4-BE49-F238E27FC236}">
                <a16:creationId xmlns:a16="http://schemas.microsoft.com/office/drawing/2014/main" id="{EA790375-ABB5-71DA-8FD2-165247BC1321}"/>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Picture Placeholder 1">
            <a:extLst>
              <a:ext uri="{FF2B5EF4-FFF2-40B4-BE49-F238E27FC236}">
                <a16:creationId xmlns:a16="http://schemas.microsoft.com/office/drawing/2014/main" id="{9B195EDE-89E7-ECB8-1CA1-8B46C8EA156B}"/>
              </a:ext>
            </a:extLst>
          </p:cNvPr>
          <p:cNvSpPr>
            <a:spLocks noGrp="1" noChangeAspect="1"/>
          </p:cNvSpPr>
          <p:nvPr>
            <p:ph type="pic" sz="quarter" idx="17"/>
          </p:nvPr>
        </p:nvSpPr>
        <p:spPr>
          <a:xfrm>
            <a:off x="3581402" y="981075"/>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7" name="Picture Placeholder 2">
            <a:extLst>
              <a:ext uri="{FF2B5EF4-FFF2-40B4-BE49-F238E27FC236}">
                <a16:creationId xmlns:a16="http://schemas.microsoft.com/office/drawing/2014/main" id="{C6FD331C-6574-6D89-1570-87466C563491}"/>
              </a:ext>
            </a:extLst>
          </p:cNvPr>
          <p:cNvSpPr>
            <a:spLocks noGrp="1" noChangeAspect="1"/>
          </p:cNvSpPr>
          <p:nvPr>
            <p:ph type="pic" sz="quarter" idx="18"/>
          </p:nvPr>
        </p:nvSpPr>
        <p:spPr>
          <a:xfrm>
            <a:off x="7677150" y="981075"/>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1" name="Picture Placeholder 3">
            <a:extLst>
              <a:ext uri="{FF2B5EF4-FFF2-40B4-BE49-F238E27FC236}">
                <a16:creationId xmlns:a16="http://schemas.microsoft.com/office/drawing/2014/main" id="{0BEFBC20-832E-D337-C58A-65392001ED37}"/>
              </a:ext>
            </a:extLst>
          </p:cNvPr>
          <p:cNvSpPr>
            <a:spLocks noGrp="1" noChangeAspect="1"/>
          </p:cNvSpPr>
          <p:nvPr>
            <p:ph type="pic" sz="quarter" idx="19"/>
          </p:nvPr>
        </p:nvSpPr>
        <p:spPr>
          <a:xfrm>
            <a:off x="3581402" y="3465513"/>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sp>
        <p:nvSpPr>
          <p:cNvPr id="16" name="Picture Placeholder 4">
            <a:extLst>
              <a:ext uri="{FF2B5EF4-FFF2-40B4-BE49-F238E27FC236}">
                <a16:creationId xmlns:a16="http://schemas.microsoft.com/office/drawing/2014/main" id="{5FDCEC28-4F8F-5DC4-B5DC-84E7C83277B9}"/>
              </a:ext>
            </a:extLst>
          </p:cNvPr>
          <p:cNvSpPr>
            <a:spLocks noGrp="1" noChangeAspect="1"/>
          </p:cNvSpPr>
          <p:nvPr>
            <p:ph type="pic" sz="quarter" idx="20"/>
          </p:nvPr>
        </p:nvSpPr>
        <p:spPr>
          <a:xfrm>
            <a:off x="7677150" y="3465513"/>
            <a:ext cx="4006848" cy="2253852"/>
          </a:xfrm>
          <a:solidFill>
            <a:schemeClr val="bg1"/>
          </a:solidFill>
          <a:effectLst>
            <a:outerShdw blurRad="63500" algn="ctr" rotWithShape="0">
              <a:srgbClr val="000000">
                <a:alpha val="20000"/>
              </a:srgbClr>
            </a:outerShdw>
          </a:effectLst>
        </p:spPr>
        <p:txBody>
          <a:bodyPr/>
          <a:lstStyle/>
          <a:p>
            <a:r>
              <a:rPr lang="en-US"/>
              <a:t>Click icon to add picture</a:t>
            </a:r>
          </a:p>
        </p:txBody>
      </p:sp>
      <p:grpSp>
        <p:nvGrpSpPr>
          <p:cNvPr id="2" name="Image Guidance">
            <a:extLst>
              <a:ext uri="{FF2B5EF4-FFF2-40B4-BE49-F238E27FC236}">
                <a16:creationId xmlns:a16="http://schemas.microsoft.com/office/drawing/2014/main" id="{272302B4-0CD0-2CD7-05C5-B0B1250C9027}"/>
              </a:ext>
            </a:extLst>
          </p:cNvPr>
          <p:cNvGrpSpPr/>
          <p:nvPr userDrawn="1"/>
        </p:nvGrpSpPr>
        <p:grpSpPr>
          <a:xfrm>
            <a:off x="12553950" y="441325"/>
            <a:ext cx="1960563" cy="3139321"/>
            <a:chOff x="-2322513" y="195104"/>
            <a:chExt cx="1960563" cy="3139321"/>
          </a:xfrm>
        </p:grpSpPr>
        <p:sp>
          <p:nvSpPr>
            <p:cNvPr id="13" name="Guidance">
              <a:extLst>
                <a:ext uri="{FF2B5EF4-FFF2-40B4-BE49-F238E27FC236}">
                  <a16:creationId xmlns:a16="http://schemas.microsoft.com/office/drawing/2014/main" id="{16A35065-E90C-539F-1442-4130515A954F}"/>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4" name="Guidance">
              <a:extLst>
                <a:ext uri="{FF2B5EF4-FFF2-40B4-BE49-F238E27FC236}">
                  <a16:creationId xmlns:a16="http://schemas.microsoft.com/office/drawing/2014/main" id="{7F04F590-CB7B-4485-F729-4F4043ED6EFB}"/>
                </a:ext>
              </a:extLst>
            </p:cNvPr>
            <p:cNvSpPr txBox="1"/>
            <p:nvPr userDrawn="1"/>
          </p:nvSpPr>
          <p:spPr>
            <a:xfrm>
              <a:off x="-2322513" y="195104"/>
              <a:ext cx="1960563" cy="246221"/>
            </a:xfrm>
            <a:prstGeom prst="rect">
              <a:avLst/>
            </a:prstGeom>
            <a:solidFill>
              <a:schemeClr val="accent6"/>
            </a:solidFill>
          </p:spPr>
          <p:txBody>
            <a:bodyPr wrap="square" lIns="72000" rIns="72000" rtlCol="0">
              <a:spAutoFit/>
            </a:bodyPr>
            <a:lstStyle/>
            <a:p>
              <a:pPr lvl="5"/>
              <a:r>
                <a:rPr lang="en-US" sz="1000">
                  <a:solidFill>
                    <a:srgbClr val="FFFFFF"/>
                  </a:solidFill>
                </a:rPr>
                <a:t>How to Insert an image</a:t>
              </a:r>
            </a:p>
          </p:txBody>
        </p:sp>
      </p:grpSp>
      <p:grpSp>
        <p:nvGrpSpPr>
          <p:cNvPr id="17" name="Title Text Guidance">
            <a:extLst>
              <a:ext uri="{FF2B5EF4-FFF2-40B4-BE49-F238E27FC236}">
                <a16:creationId xmlns:a16="http://schemas.microsoft.com/office/drawing/2014/main" id="{043AEB3F-09F3-3B7A-2D23-DD460DB26A13}"/>
              </a:ext>
            </a:extLst>
          </p:cNvPr>
          <p:cNvGrpSpPr/>
          <p:nvPr userDrawn="1"/>
        </p:nvGrpSpPr>
        <p:grpSpPr>
          <a:xfrm>
            <a:off x="-2322513" y="442366"/>
            <a:ext cx="1969750" cy="1731874"/>
            <a:chOff x="-2322513" y="1484313"/>
            <a:chExt cx="1969750" cy="1731874"/>
          </a:xfrm>
        </p:grpSpPr>
        <p:grpSp>
          <p:nvGrpSpPr>
            <p:cNvPr id="18" name="Group 17">
              <a:extLst>
                <a:ext uri="{FF2B5EF4-FFF2-40B4-BE49-F238E27FC236}">
                  <a16:creationId xmlns:a16="http://schemas.microsoft.com/office/drawing/2014/main" id="{D5A81B2E-4D6E-34B2-7A07-9C70260349D5}"/>
                </a:ext>
              </a:extLst>
            </p:cNvPr>
            <p:cNvGrpSpPr/>
            <p:nvPr userDrawn="1"/>
          </p:nvGrpSpPr>
          <p:grpSpPr>
            <a:xfrm>
              <a:off x="-2317919" y="1484313"/>
              <a:ext cx="1960563" cy="1231106"/>
              <a:chOff x="-2322513" y="195104"/>
              <a:chExt cx="1960563" cy="1231106"/>
            </a:xfrm>
          </p:grpSpPr>
          <p:sp>
            <p:nvSpPr>
              <p:cNvPr id="22" name="Guidance">
                <a:extLst>
                  <a:ext uri="{FF2B5EF4-FFF2-40B4-BE49-F238E27FC236}">
                    <a16:creationId xmlns:a16="http://schemas.microsoft.com/office/drawing/2014/main" id="{B594CD71-2CE5-45F0-52F6-DE30F42024CA}"/>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3" name="Guidance">
                <a:extLst>
                  <a:ext uri="{FF2B5EF4-FFF2-40B4-BE49-F238E27FC236}">
                    <a16:creationId xmlns:a16="http://schemas.microsoft.com/office/drawing/2014/main" id="{863AD48D-8E47-EA84-4A8E-6A4E95238F6D}"/>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9" name="Group 18">
              <a:extLst>
                <a:ext uri="{FF2B5EF4-FFF2-40B4-BE49-F238E27FC236}">
                  <a16:creationId xmlns:a16="http://schemas.microsoft.com/office/drawing/2014/main" id="{8173324C-8BF2-1570-EDA9-28CE419730D8}"/>
                </a:ext>
              </a:extLst>
            </p:cNvPr>
            <p:cNvGrpSpPr/>
            <p:nvPr userDrawn="1"/>
          </p:nvGrpSpPr>
          <p:grpSpPr>
            <a:xfrm>
              <a:off x="-2322513" y="2655826"/>
              <a:ext cx="1969750" cy="560361"/>
              <a:chOff x="3911096" y="2800206"/>
              <a:chExt cx="4420607" cy="1257587"/>
            </a:xfrm>
          </p:grpSpPr>
          <p:pic>
            <p:nvPicPr>
              <p:cNvPr id="20" name="Picture 19">
                <a:extLst>
                  <a:ext uri="{FF2B5EF4-FFF2-40B4-BE49-F238E27FC236}">
                    <a16:creationId xmlns:a16="http://schemas.microsoft.com/office/drawing/2014/main" id="{57A66E8F-A395-3523-0CCC-4EE5AF680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1" name="Rectangle 20">
                <a:extLst>
                  <a:ext uri="{FF2B5EF4-FFF2-40B4-BE49-F238E27FC236}">
                    <a16:creationId xmlns:a16="http://schemas.microsoft.com/office/drawing/2014/main" id="{8DBB242B-6801-DC04-5526-722B991D828A}"/>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22577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Title + image 01">
    <p:bg>
      <p:bgPr>
        <a:solidFill>
          <a:schemeClr val="accent6"/>
        </a:solidFill>
        <a:effectLst/>
      </p:bgPr>
    </p:bg>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D8FE1008-6E23-B54A-DD48-C68B89BC5F00}"/>
              </a:ext>
            </a:extLst>
          </p:cNvPr>
          <p:cNvSpPr>
            <a:spLocks noGrp="1"/>
          </p:cNvSpPr>
          <p:nvPr>
            <p:ph type="pic" sz="quarter" idx="12"/>
          </p:nvPr>
        </p:nvSpPr>
        <p:spPr>
          <a:xfrm>
            <a:off x="0" y="4005265"/>
            <a:ext cx="12192000" cy="2852736"/>
          </a:xfrm>
        </p:spPr>
        <p:txBody>
          <a:bodyPr anchor="ctr" anchorCtr="1"/>
          <a:lstStyle>
            <a:lvl1pPr algn="ctr">
              <a:defRPr sz="1800"/>
            </a:lvl1pPr>
          </a:lstStyle>
          <a:p>
            <a:r>
              <a:rPr lang="en-US"/>
              <a:t>Click icon to add picture</a:t>
            </a:r>
          </a:p>
        </p:txBody>
      </p:sp>
      <p:sp>
        <p:nvSpPr>
          <p:cNvPr id="4" name="CBRE Vector Logo">
            <a:extLst>
              <a:ext uri="{FF2B5EF4-FFF2-40B4-BE49-F238E27FC236}">
                <a16:creationId xmlns:a16="http://schemas.microsoft.com/office/drawing/2014/main" id="{22D3E92D-5911-ACF3-38B2-C0C40B24877D}"/>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sp>
        <p:nvSpPr>
          <p:cNvPr id="6" name="Date Placeholder">
            <a:extLst>
              <a:ext uri="{FF2B5EF4-FFF2-40B4-BE49-F238E27FC236}">
                <a16:creationId xmlns:a16="http://schemas.microsoft.com/office/drawing/2014/main" id="{B9EA651F-0F3F-A494-F45E-55227DF090E4}"/>
              </a:ext>
            </a:extLst>
          </p:cNvPr>
          <p:cNvSpPr>
            <a:spLocks noGrp="1"/>
          </p:cNvSpPr>
          <p:nvPr>
            <p:ph type="body" sz="half" idx="10" hasCustomPrompt="1"/>
          </p:nvPr>
        </p:nvSpPr>
        <p:spPr>
          <a:xfrm>
            <a:off x="503237" y="484132"/>
            <a:ext cx="1447801" cy="144000"/>
          </a:xfrm>
          <a:prstGeom prst="rect">
            <a:avLst/>
          </a:prstGeom>
        </p:spPr>
        <p:txBody>
          <a:bodyPr lIns="0" tIns="0" rIns="0" bIns="0"/>
          <a:lstStyle>
            <a:lvl1pPr indent="0">
              <a:spcBef>
                <a:spcPts val="0"/>
              </a:spcBef>
              <a:spcAft>
                <a:spcPts val="0"/>
              </a:spcAft>
              <a:defRPr sz="1050" b="1">
                <a:solidFill>
                  <a:schemeClr val="tx1"/>
                </a:solidFill>
                <a:latin typeface="Space Mono" panose="02000509040000020004" pitchFamily="49" charset="0"/>
              </a:defRPr>
            </a:lvl1pPr>
            <a:lvl2pPr indent="0">
              <a:spcBef>
                <a:spcPts val="0"/>
              </a:spcBef>
              <a:spcAft>
                <a:spcPts val="0"/>
              </a:spcAft>
              <a:defRPr sz="1050" b="1">
                <a:latin typeface="Space Mono" panose="02000509040000020004" pitchFamily="49" charset="0"/>
              </a:defRPr>
            </a:lvl2pPr>
            <a:lvl3pPr indent="0">
              <a:spcBef>
                <a:spcPts val="0"/>
              </a:spcBef>
              <a:spcAft>
                <a:spcPts val="0"/>
              </a:spcAft>
              <a:defRPr sz="1050" b="1">
                <a:latin typeface="Space Mono" panose="02000509040000020004" pitchFamily="49" charset="0"/>
              </a:defRPr>
            </a:lvl3pPr>
            <a:lvl4pPr indent="0">
              <a:spcBef>
                <a:spcPts val="0"/>
              </a:spcBef>
              <a:spcAft>
                <a:spcPts val="0"/>
              </a:spcAft>
              <a:defRPr sz="1050" b="1">
                <a:latin typeface="Space Mono" panose="02000509040000020004" pitchFamily="49" charset="0"/>
              </a:defRPr>
            </a:lvl4pPr>
            <a:lvl5pPr indent="0">
              <a:spcBef>
                <a:spcPts val="0"/>
              </a:spcBef>
              <a:spcAft>
                <a:spcPts val="0"/>
              </a:spcAft>
              <a:defRPr sz="1050" b="1">
                <a:latin typeface="Space Mono" panose="02000509040000020004" pitchFamily="49" charset="0"/>
              </a:defRPr>
            </a:lvl5pPr>
            <a:lvl6pPr indent="0">
              <a:spcBef>
                <a:spcPts val="0"/>
              </a:spcBef>
              <a:spcAft>
                <a:spcPts val="0"/>
              </a:spcAft>
              <a:defRPr sz="1050" b="1">
                <a:latin typeface="Space Mono" panose="02000509040000020004" pitchFamily="49" charset="0"/>
              </a:defRPr>
            </a:lvl6pPr>
            <a:lvl7pPr indent="0">
              <a:spcBef>
                <a:spcPts val="0"/>
              </a:spcBef>
              <a:spcAft>
                <a:spcPts val="0"/>
              </a:spcAft>
              <a:defRPr sz="1050" b="1">
                <a:latin typeface="Space Mono" panose="02000509040000020004" pitchFamily="49" charset="0"/>
              </a:defRPr>
            </a:lvl7pPr>
            <a:lvl8pPr indent="0">
              <a:spcBef>
                <a:spcPts val="0"/>
              </a:spcBef>
              <a:spcAft>
                <a:spcPts val="0"/>
              </a:spcAft>
              <a:defRPr sz="1050" b="1">
                <a:latin typeface="Space Mono" panose="02000509040000020004" pitchFamily="49" charset="0"/>
              </a:defRPr>
            </a:lvl8pPr>
            <a:lvl9pPr indent="0">
              <a:spcBef>
                <a:spcPts val="0"/>
              </a:spcBef>
              <a:spcAft>
                <a:spcPts val="0"/>
              </a:spcAft>
              <a:defRPr sz="1050" b="1">
                <a:latin typeface="Space Mono" panose="02000509040000020004" pitchFamily="49" charset="0"/>
              </a:defRPr>
            </a:lvl9pPr>
          </a:lstStyle>
          <a:p>
            <a:r>
              <a:rPr lang="en-US" dirty="0"/>
              <a:t>DATE HERE</a:t>
            </a:r>
          </a:p>
        </p:txBody>
      </p:sp>
      <p:cxnSp>
        <p:nvCxnSpPr>
          <p:cNvPr id="2" name="LoS - Fixed">
            <a:extLst>
              <a:ext uri="{FF2B5EF4-FFF2-40B4-BE49-F238E27FC236}">
                <a16:creationId xmlns:a16="http://schemas.microsoft.com/office/drawing/2014/main" id="{891411A5-5349-DA3F-5A08-905F08CC986C}"/>
              </a:ext>
            </a:extLst>
          </p:cNvPr>
          <p:cNvCxnSpPr>
            <a:cxnSpLocks/>
          </p:cNvCxnSpPr>
          <p:nvPr userDrawn="1"/>
        </p:nvCxnSpPr>
        <p:spPr>
          <a:xfrm>
            <a:off x="2044700" y="573595"/>
            <a:ext cx="81994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93575ED5-62E4-AEE5-4FD7-D9DF0D569869}"/>
              </a:ext>
            </a:extLst>
          </p:cNvPr>
          <p:cNvSpPr>
            <a:spLocks noGrp="1"/>
          </p:cNvSpPr>
          <p:nvPr>
            <p:ph type="subTitle" idx="1" hasCustomPrompt="1"/>
          </p:nvPr>
        </p:nvSpPr>
        <p:spPr>
          <a:xfrm>
            <a:off x="503237" y="3052763"/>
            <a:ext cx="4521200" cy="450000"/>
          </a:xfrm>
        </p:spPr>
        <p:txBody>
          <a:bodyPr anchor="b" anchorCtr="0"/>
          <a:lstStyle>
            <a:lvl1pPr marL="0" indent="0" algn="l">
              <a:lnSpc>
                <a:spcPct val="100000"/>
              </a:lnSpc>
              <a:spcBef>
                <a:spcPts val="0"/>
              </a:spcBef>
              <a:spcAft>
                <a:spcPts val="0"/>
              </a:spcAft>
              <a:buNone/>
              <a:defRPr sz="1600">
                <a:latin typeface="Calibre Semibold" panose="020B0703030202060203" pitchFamily="34" charset="0"/>
              </a:defRPr>
            </a:lvl1pPr>
            <a:lvl2pPr marL="0" indent="0" algn="l">
              <a:lnSpc>
                <a:spcPct val="100000"/>
              </a:lnSpc>
              <a:spcBef>
                <a:spcPts val="0"/>
              </a:spcBef>
              <a:spcAft>
                <a:spcPts val="0"/>
              </a:spcAft>
              <a:buNone/>
              <a:defRPr sz="1600">
                <a:latin typeface="+mn-lt"/>
              </a:defRPr>
            </a:lvl2pPr>
            <a:lvl3pPr marL="0" indent="0" algn="l">
              <a:buNone/>
              <a:defRPr sz="1200">
                <a:latin typeface="+mn-lt"/>
              </a:defRPr>
            </a:lvl3pPr>
            <a:lvl4pPr marL="180000" indent="-180000" algn="l">
              <a:buFont typeface="Calibre" panose="020B0503030202060203" pitchFamily="34" charset="0"/>
              <a:buChar char="–"/>
              <a:defRPr sz="1200">
                <a:latin typeface="+mn-lt"/>
              </a:defRPr>
            </a:lvl4pPr>
            <a:lvl5pPr marL="360000" indent="-180000" algn="l">
              <a:buFont typeface="Calibre" panose="020B0503030202060203" pitchFamily="34" charset="0"/>
              <a:buChar char="–"/>
              <a:defRPr sz="1200">
                <a:latin typeface="+mn-lt"/>
              </a:defRPr>
            </a:lvl5pPr>
            <a:lvl6pPr marL="0" indent="0" algn="l">
              <a:buNone/>
              <a:defRPr sz="1200">
                <a:latin typeface="Calibre Semibold" panose="020B0703030202060203" pitchFamily="34" charset="0"/>
              </a:defRPr>
            </a:lvl6pPr>
            <a:lvl7pPr marL="0" indent="0" algn="l">
              <a:buNone/>
              <a:defRPr sz="1050">
                <a:latin typeface="Calibre Semibold" panose="020B0703030202060203" pitchFamily="34" charset="0"/>
              </a:defRPr>
            </a:lvl7pPr>
            <a:lvl8pPr marL="0" indent="0" algn="l">
              <a:buNone/>
              <a:defRPr sz="1050">
                <a:latin typeface="+mn-lt"/>
              </a:defRPr>
            </a:lvl8pPr>
            <a:lvl9pPr marL="180000" indent="-180000" algn="l">
              <a:buFont typeface="Calibre" panose="020B0503030202060203" pitchFamily="34" charset="0"/>
              <a:buChar char="–"/>
              <a:defRPr sz="1050">
                <a:latin typeface="+mn-lt"/>
              </a:defRPr>
            </a:lvl9pPr>
          </a:lstStyle>
          <a:p>
            <a:r>
              <a:rPr lang="en-US" dirty="0"/>
              <a:t>Presenter Name – Level 1</a:t>
            </a:r>
            <a:br>
              <a:rPr lang="en-US" dirty="0"/>
            </a:br>
            <a:r>
              <a:rPr lang="en-US" dirty="0"/>
              <a:t>Use level 2 for additional information</a:t>
            </a:r>
          </a:p>
          <a:p>
            <a:pPr lvl="1"/>
            <a:r>
              <a:rPr lang="en-US" dirty="0"/>
              <a:t>Additional Information – Level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8" name="Image Guidance">
            <a:extLst>
              <a:ext uri="{FF2B5EF4-FFF2-40B4-BE49-F238E27FC236}">
                <a16:creationId xmlns:a16="http://schemas.microsoft.com/office/drawing/2014/main" id="{FB63C694-FD22-5D66-6801-14E89ED468E7}"/>
              </a:ext>
            </a:extLst>
          </p:cNvPr>
          <p:cNvGrpSpPr/>
          <p:nvPr userDrawn="1"/>
        </p:nvGrpSpPr>
        <p:grpSpPr>
          <a:xfrm>
            <a:off x="12553950" y="441325"/>
            <a:ext cx="1960563" cy="3139321"/>
            <a:chOff x="-2322513" y="195104"/>
            <a:chExt cx="1960563" cy="3139321"/>
          </a:xfrm>
        </p:grpSpPr>
        <p:sp>
          <p:nvSpPr>
            <p:cNvPr id="9" name="Guidance">
              <a:extLst>
                <a:ext uri="{FF2B5EF4-FFF2-40B4-BE49-F238E27FC236}">
                  <a16:creationId xmlns:a16="http://schemas.microsoft.com/office/drawing/2014/main" id="{E0CCE598-ED99-B9E2-D23C-2E0CDE687E5C}"/>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0" name="Guidance">
              <a:extLst>
                <a:ext uri="{FF2B5EF4-FFF2-40B4-BE49-F238E27FC236}">
                  <a16:creationId xmlns:a16="http://schemas.microsoft.com/office/drawing/2014/main" id="{625D65DA-3FF6-9222-23E0-DA7C1C8EBDF7}"/>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30" name="Date Guidance">
            <a:extLst>
              <a:ext uri="{FF2B5EF4-FFF2-40B4-BE49-F238E27FC236}">
                <a16:creationId xmlns:a16="http://schemas.microsoft.com/office/drawing/2014/main" id="{113C6166-6B77-EF81-6238-E028D30FE901}"/>
              </a:ext>
            </a:extLst>
          </p:cNvPr>
          <p:cNvGrpSpPr/>
          <p:nvPr userDrawn="1"/>
        </p:nvGrpSpPr>
        <p:grpSpPr>
          <a:xfrm>
            <a:off x="-2322513" y="442366"/>
            <a:ext cx="1960563" cy="784830"/>
            <a:chOff x="-2322513" y="195104"/>
            <a:chExt cx="1960563" cy="784830"/>
          </a:xfrm>
        </p:grpSpPr>
        <p:sp>
          <p:nvSpPr>
            <p:cNvPr id="31" name="Guidance">
              <a:extLst>
                <a:ext uri="{FF2B5EF4-FFF2-40B4-BE49-F238E27FC236}">
                  <a16:creationId xmlns:a16="http://schemas.microsoft.com/office/drawing/2014/main" id="{A9B69110-5F86-C47C-C838-A5C004542C21}"/>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32" name="Guidance">
              <a:extLst>
                <a:ext uri="{FF2B5EF4-FFF2-40B4-BE49-F238E27FC236}">
                  <a16:creationId xmlns:a16="http://schemas.microsoft.com/office/drawing/2014/main" id="{E77AA71D-D945-B750-8522-9CC591CEA07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grpSp>
        <p:nvGrpSpPr>
          <p:cNvPr id="20" name="Group 19">
            <a:extLst>
              <a:ext uri="{FF2B5EF4-FFF2-40B4-BE49-F238E27FC236}">
                <a16:creationId xmlns:a16="http://schemas.microsoft.com/office/drawing/2014/main" id="{51C84578-0FD5-0CB5-3726-E223325CE8D1}"/>
              </a:ext>
            </a:extLst>
          </p:cNvPr>
          <p:cNvGrpSpPr/>
          <p:nvPr userDrawn="1"/>
        </p:nvGrpSpPr>
        <p:grpSpPr>
          <a:xfrm>
            <a:off x="-2317919" y="1484313"/>
            <a:ext cx="1960563" cy="1554271"/>
            <a:chOff x="-2322513" y="195104"/>
            <a:chExt cx="1960563" cy="1554271"/>
          </a:xfrm>
        </p:grpSpPr>
        <p:sp>
          <p:nvSpPr>
            <p:cNvPr id="21" name="Guidance">
              <a:extLst>
                <a:ext uri="{FF2B5EF4-FFF2-40B4-BE49-F238E27FC236}">
                  <a16:creationId xmlns:a16="http://schemas.microsoft.com/office/drawing/2014/main" id="{4AE8331D-C0A7-0CA4-B58B-00FF94714A3F}"/>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2" name="Guidance">
              <a:extLst>
                <a:ext uri="{FF2B5EF4-FFF2-40B4-BE49-F238E27FC236}">
                  <a16:creationId xmlns:a16="http://schemas.microsoft.com/office/drawing/2014/main" id="{38684F12-83D1-E20A-180A-84306AA03037}"/>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Title text</a:t>
              </a:r>
            </a:p>
          </p:txBody>
        </p:sp>
      </p:grpSp>
      <p:sp>
        <p:nvSpPr>
          <p:cNvPr id="23" name="Title 22">
            <a:extLst>
              <a:ext uri="{FF2B5EF4-FFF2-40B4-BE49-F238E27FC236}">
                <a16:creationId xmlns:a16="http://schemas.microsoft.com/office/drawing/2014/main" id="{2C389B71-1F28-2F5D-F84A-CE146953A401}"/>
              </a:ext>
            </a:extLst>
          </p:cNvPr>
          <p:cNvSpPr>
            <a:spLocks noGrp="1"/>
          </p:cNvSpPr>
          <p:nvPr>
            <p:ph type="title" hasCustomPrompt="1"/>
          </p:nvPr>
        </p:nvSpPr>
        <p:spPr>
          <a:xfrm>
            <a:off x="503237" y="981072"/>
            <a:ext cx="9134476" cy="1944000"/>
          </a:xfrm>
        </p:spPr>
        <p:txBody>
          <a:bodyPr anchor="b" anchorCtr="0"/>
          <a:lstStyle>
            <a:lvl1pPr>
              <a:lnSpc>
                <a:spcPct val="80000"/>
              </a:lnSpc>
              <a:defRPr sz="7200"/>
            </a:lvl1pPr>
            <a:lvl2pPr>
              <a:lnSpc>
                <a:spcPct val="80000"/>
              </a:lnSpc>
              <a:defRPr sz="6600"/>
            </a:lvl2pPr>
            <a:lvl3pPr>
              <a:lnSpc>
                <a:spcPct val="80000"/>
              </a:lnSpc>
              <a:defRPr sz="5400"/>
            </a:lvl3pPr>
            <a:lvl4pPr>
              <a:lnSpc>
                <a:spcPct val="80000"/>
              </a:lnSpc>
              <a:defRPr sz="4800"/>
            </a:lvl4pPr>
            <a:lvl5pPr>
              <a:lnSpc>
                <a:spcPct val="80000"/>
              </a:lnSpc>
              <a:defRPr sz="4400"/>
            </a:lvl5pPr>
            <a:lvl6pPr>
              <a:lnSpc>
                <a:spcPct val="80000"/>
              </a:lnSpc>
              <a:defRPr sz="4000"/>
            </a:lvl6pPr>
            <a:lvl7pPr>
              <a:lnSpc>
                <a:spcPct val="75000"/>
              </a:lnSpc>
              <a:defRPr sz="8000"/>
            </a:lvl7pPr>
            <a:lvl8pPr>
              <a:lnSpc>
                <a:spcPct val="75000"/>
              </a:lnSpc>
              <a:defRPr sz="8800"/>
            </a:lvl8pPr>
            <a:lvl9pPr>
              <a:lnSpc>
                <a:spcPct val="75000"/>
              </a:lnSpc>
              <a:defRPr sz="11000"/>
            </a:lvl9pPr>
          </a:lstStyle>
          <a:p>
            <a:pPr lvl="0"/>
            <a:r>
              <a:rPr lang="en-US" dirty="0"/>
              <a:t>Presentation title</a:t>
            </a:r>
          </a:p>
        </p:txBody>
      </p:sp>
    </p:spTree>
    <p:extLst>
      <p:ext uri="{BB962C8B-B14F-4D97-AF65-F5344CB8AC3E}">
        <p14:creationId xmlns:p14="http://schemas.microsoft.com/office/powerpoint/2010/main" val="3793580923"/>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image and text 01">
    <p:bg>
      <p:bgPr>
        <a:solidFill>
          <a:schemeClr val="accent3">
            <a:alpha val="20000"/>
          </a:schemeClr>
        </a:solidFill>
        <a:effectLst/>
      </p:bgPr>
    </p:bg>
    <p:spTree>
      <p:nvGrpSpPr>
        <p:cNvPr id="1" name=""/>
        <p:cNvGrpSpPr/>
        <p:nvPr/>
      </p:nvGrpSpPr>
      <p:grpSpPr>
        <a:xfrm>
          <a:off x="0" y="0"/>
          <a:ext cx="0" cy="0"/>
          <a:chOff x="0" y="0"/>
          <a:chExt cx="0" cy="0"/>
        </a:xfrm>
      </p:grpSpPr>
      <p:sp>
        <p:nvSpPr>
          <p:cNvPr id="26" name="LoS - Fixed shape">
            <a:extLst>
              <a:ext uri="{FF2B5EF4-FFF2-40B4-BE49-F238E27FC236}">
                <a16:creationId xmlns:a16="http://schemas.microsoft.com/office/drawing/2014/main" id="{4B52EFC9-B196-44EB-C1A7-F689FE8F5A88}"/>
              </a:ext>
            </a:extLst>
          </p:cNvPr>
          <p:cNvSpPr/>
          <p:nvPr userDrawn="1"/>
        </p:nvSpPr>
        <p:spPr>
          <a:xfrm>
            <a:off x="473076" y="981075"/>
            <a:ext cx="63500" cy="489585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5" name="Picture Placeholder">
            <a:extLst>
              <a:ext uri="{FF2B5EF4-FFF2-40B4-BE49-F238E27FC236}">
                <a16:creationId xmlns:a16="http://schemas.microsoft.com/office/drawing/2014/main" id="{C4BDDA0E-CDF8-8E0F-6A15-CD1F73AB5277}"/>
              </a:ext>
            </a:extLst>
          </p:cNvPr>
          <p:cNvSpPr>
            <a:spLocks noGrp="1"/>
          </p:cNvSpPr>
          <p:nvPr>
            <p:ph type="pic" sz="quarter" idx="16"/>
          </p:nvPr>
        </p:nvSpPr>
        <p:spPr>
          <a:xfrm>
            <a:off x="1" y="4113213"/>
            <a:ext cx="12191999" cy="2744787"/>
          </a:xfrm>
          <a:custGeom>
            <a:avLst/>
            <a:gdLst>
              <a:gd name="connsiteX0" fmla="*/ 0 w 12191999"/>
              <a:gd name="connsiteY0" fmla="*/ 0 h 2744787"/>
              <a:gd name="connsiteX1" fmla="*/ 473075 w 12191999"/>
              <a:gd name="connsiteY1" fmla="*/ 0 h 2744787"/>
              <a:gd name="connsiteX2" fmla="*/ 473075 w 12191999"/>
              <a:gd name="connsiteY2" fmla="*/ 1763712 h 2744787"/>
              <a:gd name="connsiteX3" fmla="*/ 536575 w 12191999"/>
              <a:gd name="connsiteY3" fmla="*/ 1763712 h 2744787"/>
              <a:gd name="connsiteX4" fmla="*/ 536575 w 12191999"/>
              <a:gd name="connsiteY4" fmla="*/ 0 h 2744787"/>
              <a:gd name="connsiteX5" fmla="*/ 12191999 w 12191999"/>
              <a:gd name="connsiteY5" fmla="*/ 0 h 2744787"/>
              <a:gd name="connsiteX6" fmla="*/ 12191999 w 12191999"/>
              <a:gd name="connsiteY6" fmla="*/ 2744787 h 2744787"/>
              <a:gd name="connsiteX7" fmla="*/ 0 w 12191999"/>
              <a:gd name="connsiteY7" fmla="*/ 2744787 h 274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744787">
                <a:moveTo>
                  <a:pt x="0" y="0"/>
                </a:moveTo>
                <a:lnTo>
                  <a:pt x="473075" y="0"/>
                </a:lnTo>
                <a:lnTo>
                  <a:pt x="473075" y="1763712"/>
                </a:lnTo>
                <a:lnTo>
                  <a:pt x="536575" y="1763712"/>
                </a:lnTo>
                <a:lnTo>
                  <a:pt x="536575" y="0"/>
                </a:lnTo>
                <a:lnTo>
                  <a:pt x="12191999" y="0"/>
                </a:lnTo>
                <a:lnTo>
                  <a:pt x="12191999" y="2744787"/>
                </a:lnTo>
                <a:lnTo>
                  <a:pt x="0" y="2744787"/>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1528763" y="981075"/>
            <a:ext cx="8621711" cy="1763713"/>
          </a:xfrm>
        </p:spPr>
        <p:txBody>
          <a:bodyPr anchor="t" anchorCtr="0"/>
          <a:lstStyle>
            <a:lvl1pPr marL="0" indent="0" algn="l">
              <a:lnSpc>
                <a:spcPct val="80000"/>
              </a:lnSpc>
              <a:spcBef>
                <a:spcPts val="1200"/>
              </a:spcBef>
              <a:spcAft>
                <a:spcPts val="1200"/>
              </a:spcAft>
              <a:buFont typeface="Arial" panose="020B0604020202020204" pitchFamily="34" charset="0"/>
              <a:buNone/>
              <a:defRPr sz="54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48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4400">
                <a:solidFill>
                  <a:schemeClr val="tx1"/>
                </a:solidFill>
                <a:latin typeface="+mj-lt"/>
              </a:defRPr>
            </a:lvl3pPr>
            <a:lvl4pPr marL="0" indent="0" algn="l">
              <a:lnSpc>
                <a:spcPct val="80000"/>
              </a:lnSpc>
              <a:spcBef>
                <a:spcPts val="1200"/>
              </a:spcBef>
              <a:spcAft>
                <a:spcPts val="1200"/>
              </a:spcAft>
              <a:buNone/>
              <a:defRPr sz="60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48pt</a:t>
            </a:r>
          </a:p>
          <a:p>
            <a:pPr lvl="2"/>
            <a:r>
              <a:rPr lang="en-US" dirty="0"/>
              <a:t>44pt</a:t>
            </a:r>
          </a:p>
          <a:p>
            <a:pPr lvl="3"/>
            <a:r>
              <a:rPr lang="en-US" dirty="0"/>
              <a:t>60pt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2" name="Subheading Placeholder 1">
            <a:extLst>
              <a:ext uri="{FF2B5EF4-FFF2-40B4-BE49-F238E27FC236}">
                <a16:creationId xmlns:a16="http://schemas.microsoft.com/office/drawing/2014/main" id="{2C3E77A2-4F70-9423-CBC2-605E40E31889}"/>
              </a:ext>
            </a:extLst>
          </p:cNvPr>
          <p:cNvSpPr>
            <a:spLocks noGrp="1"/>
          </p:cNvSpPr>
          <p:nvPr>
            <p:ph type="body" sz="quarter" idx="17" hasCustomPrompt="1"/>
          </p:nvPr>
        </p:nvSpPr>
        <p:spPr>
          <a:xfrm>
            <a:off x="1528763" y="2852737"/>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ubheading Placeholder 2">
            <a:extLst>
              <a:ext uri="{FF2B5EF4-FFF2-40B4-BE49-F238E27FC236}">
                <a16:creationId xmlns:a16="http://schemas.microsoft.com/office/drawing/2014/main" id="{FD20FF65-BCBE-2E99-0BAD-A76BA675E6A2}"/>
              </a:ext>
            </a:extLst>
          </p:cNvPr>
          <p:cNvSpPr>
            <a:spLocks noGrp="1"/>
          </p:cNvSpPr>
          <p:nvPr>
            <p:ph type="body" sz="quarter" idx="18" hasCustomPrompt="1"/>
          </p:nvPr>
        </p:nvSpPr>
        <p:spPr>
          <a:xfrm>
            <a:off x="5114925" y="2852737"/>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Image Guidance">
            <a:extLst>
              <a:ext uri="{FF2B5EF4-FFF2-40B4-BE49-F238E27FC236}">
                <a16:creationId xmlns:a16="http://schemas.microsoft.com/office/drawing/2014/main" id="{01473EF0-255F-305B-FD04-A0FDC3BABA57}"/>
              </a:ext>
            </a:extLst>
          </p:cNvPr>
          <p:cNvGrpSpPr/>
          <p:nvPr userDrawn="1"/>
        </p:nvGrpSpPr>
        <p:grpSpPr>
          <a:xfrm>
            <a:off x="12553950" y="442366"/>
            <a:ext cx="1960563" cy="3139321"/>
            <a:chOff x="-2322513" y="195104"/>
            <a:chExt cx="1960563" cy="3139321"/>
          </a:xfrm>
        </p:grpSpPr>
        <p:sp>
          <p:nvSpPr>
            <p:cNvPr id="11" name="Guidance">
              <a:extLst>
                <a:ext uri="{FF2B5EF4-FFF2-40B4-BE49-F238E27FC236}">
                  <a16:creationId xmlns:a16="http://schemas.microsoft.com/office/drawing/2014/main" id="{81D8CF72-C372-9466-C198-03DEE73AD136}"/>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2" name="Guidance">
              <a:extLst>
                <a:ext uri="{FF2B5EF4-FFF2-40B4-BE49-F238E27FC236}">
                  <a16:creationId xmlns:a16="http://schemas.microsoft.com/office/drawing/2014/main" id="{AA1658EF-F1CD-C647-CC00-FE53EB6F5857}"/>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6" name="Title Text Guidance">
            <a:extLst>
              <a:ext uri="{FF2B5EF4-FFF2-40B4-BE49-F238E27FC236}">
                <a16:creationId xmlns:a16="http://schemas.microsoft.com/office/drawing/2014/main" id="{BBA4FC6C-F5EA-3E4A-A171-898451E47BE3}"/>
              </a:ext>
            </a:extLst>
          </p:cNvPr>
          <p:cNvGrpSpPr/>
          <p:nvPr userDrawn="1"/>
        </p:nvGrpSpPr>
        <p:grpSpPr>
          <a:xfrm>
            <a:off x="-2322513" y="442366"/>
            <a:ext cx="1969750" cy="1731874"/>
            <a:chOff x="-2322513" y="1484313"/>
            <a:chExt cx="1969750" cy="1731874"/>
          </a:xfrm>
        </p:grpSpPr>
        <p:grpSp>
          <p:nvGrpSpPr>
            <p:cNvPr id="17" name="Group 16">
              <a:extLst>
                <a:ext uri="{FF2B5EF4-FFF2-40B4-BE49-F238E27FC236}">
                  <a16:creationId xmlns:a16="http://schemas.microsoft.com/office/drawing/2014/main" id="{98B8F003-0ADC-EB69-9FBC-A433F5933FCD}"/>
                </a:ext>
              </a:extLst>
            </p:cNvPr>
            <p:cNvGrpSpPr/>
            <p:nvPr userDrawn="1"/>
          </p:nvGrpSpPr>
          <p:grpSpPr>
            <a:xfrm>
              <a:off x="-2317919" y="1484313"/>
              <a:ext cx="1960563" cy="1231106"/>
              <a:chOff x="-2322513" y="195104"/>
              <a:chExt cx="1960563" cy="1231106"/>
            </a:xfrm>
          </p:grpSpPr>
          <p:sp>
            <p:nvSpPr>
              <p:cNvPr id="21" name="Guidance">
                <a:extLst>
                  <a:ext uri="{FF2B5EF4-FFF2-40B4-BE49-F238E27FC236}">
                    <a16:creationId xmlns:a16="http://schemas.microsoft.com/office/drawing/2014/main" id="{A0570619-B692-97C6-91A0-D5AD8242DEE4}"/>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2" name="Guidance">
                <a:extLst>
                  <a:ext uri="{FF2B5EF4-FFF2-40B4-BE49-F238E27FC236}">
                    <a16:creationId xmlns:a16="http://schemas.microsoft.com/office/drawing/2014/main" id="{4A4160B9-6B90-4349-897C-74F8FE7C0A1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8" name="Group 17">
              <a:extLst>
                <a:ext uri="{FF2B5EF4-FFF2-40B4-BE49-F238E27FC236}">
                  <a16:creationId xmlns:a16="http://schemas.microsoft.com/office/drawing/2014/main" id="{686AF687-D468-23A9-CA02-1CC32AFB1F7E}"/>
                </a:ext>
              </a:extLst>
            </p:cNvPr>
            <p:cNvGrpSpPr/>
            <p:nvPr userDrawn="1"/>
          </p:nvGrpSpPr>
          <p:grpSpPr>
            <a:xfrm>
              <a:off x="-2322513" y="2655826"/>
              <a:ext cx="1969750" cy="560361"/>
              <a:chOff x="3911096" y="2800206"/>
              <a:chExt cx="4420607" cy="1257587"/>
            </a:xfrm>
          </p:grpSpPr>
          <p:pic>
            <p:nvPicPr>
              <p:cNvPr id="19" name="Picture 18">
                <a:extLst>
                  <a:ext uri="{FF2B5EF4-FFF2-40B4-BE49-F238E27FC236}">
                    <a16:creationId xmlns:a16="http://schemas.microsoft.com/office/drawing/2014/main" id="{FA6E1B44-35BF-A601-00BA-CCCBB794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20" name="Rectangle 19">
                <a:extLst>
                  <a:ext uri="{FF2B5EF4-FFF2-40B4-BE49-F238E27FC236}">
                    <a16:creationId xmlns:a16="http://schemas.microsoft.com/office/drawing/2014/main" id="{9DDF3CCC-4B38-995A-90DA-C8D1DC609BE0}"/>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196145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image and text 02">
    <p:bg>
      <p:bgPr>
        <a:solidFill>
          <a:schemeClr val="accent3">
            <a:alpha val="20000"/>
          </a:schemeClr>
        </a:solidFill>
        <a:effectLst/>
      </p:bgPr>
    </p:bg>
    <p:spTree>
      <p:nvGrpSpPr>
        <p:cNvPr id="1" name=""/>
        <p:cNvGrpSpPr/>
        <p:nvPr/>
      </p:nvGrpSpPr>
      <p:grpSpPr>
        <a:xfrm>
          <a:off x="0" y="0"/>
          <a:ext cx="0" cy="0"/>
          <a:chOff x="0" y="0"/>
          <a:chExt cx="0" cy="0"/>
        </a:xfrm>
      </p:grpSpPr>
      <p:sp>
        <p:nvSpPr>
          <p:cNvPr id="29" name="LoS - Fixed shape">
            <a:extLst>
              <a:ext uri="{FF2B5EF4-FFF2-40B4-BE49-F238E27FC236}">
                <a16:creationId xmlns:a16="http://schemas.microsoft.com/office/drawing/2014/main" id="{19D9262F-3C0E-F879-6DE4-45B6648C094D}"/>
              </a:ext>
            </a:extLst>
          </p:cNvPr>
          <p:cNvSpPr/>
          <p:nvPr userDrawn="1"/>
        </p:nvSpPr>
        <p:spPr>
          <a:xfrm>
            <a:off x="5537201" y="3397250"/>
            <a:ext cx="1116012"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8" name="Picture Placeholder">
            <a:extLst>
              <a:ext uri="{FF2B5EF4-FFF2-40B4-BE49-F238E27FC236}">
                <a16:creationId xmlns:a16="http://schemas.microsoft.com/office/drawing/2014/main" id="{51A7210B-ED2D-A5B8-67BD-B4F6F5462732}"/>
              </a:ext>
            </a:extLst>
          </p:cNvPr>
          <p:cNvSpPr>
            <a:spLocks noGrp="1"/>
          </p:cNvSpPr>
          <p:nvPr>
            <p:ph type="pic" sz="quarter" idx="16"/>
          </p:nvPr>
        </p:nvSpPr>
        <p:spPr>
          <a:xfrm>
            <a:off x="1" y="0"/>
            <a:ext cx="6095999" cy="6858000"/>
          </a:xfrm>
          <a:custGeom>
            <a:avLst/>
            <a:gdLst>
              <a:gd name="connsiteX0" fmla="*/ 0 w 6095999"/>
              <a:gd name="connsiteY0" fmla="*/ 0 h 6858000"/>
              <a:gd name="connsiteX1" fmla="*/ 6095999 w 6095999"/>
              <a:gd name="connsiteY1" fmla="*/ 0 h 6858000"/>
              <a:gd name="connsiteX2" fmla="*/ 6095999 w 6095999"/>
              <a:gd name="connsiteY2" fmla="*/ 3397250 h 6858000"/>
              <a:gd name="connsiteX3" fmla="*/ 5537200 w 6095999"/>
              <a:gd name="connsiteY3" fmla="*/ 3397250 h 6858000"/>
              <a:gd name="connsiteX4" fmla="*/ 5537200 w 6095999"/>
              <a:gd name="connsiteY4" fmla="*/ 3460750 h 6858000"/>
              <a:gd name="connsiteX5" fmla="*/ 6095999 w 6095999"/>
              <a:gd name="connsiteY5" fmla="*/ 3460750 h 6858000"/>
              <a:gd name="connsiteX6" fmla="*/ 6095999 w 6095999"/>
              <a:gd name="connsiteY6" fmla="*/ 6858000 h 6858000"/>
              <a:gd name="connsiteX7" fmla="*/ 0 w 6095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58000">
                <a:moveTo>
                  <a:pt x="0" y="0"/>
                </a:moveTo>
                <a:lnTo>
                  <a:pt x="6095999" y="0"/>
                </a:lnTo>
                <a:lnTo>
                  <a:pt x="6095999" y="3397250"/>
                </a:lnTo>
                <a:lnTo>
                  <a:pt x="5537200" y="3397250"/>
                </a:lnTo>
                <a:lnTo>
                  <a:pt x="5537200" y="3460750"/>
                </a:lnTo>
                <a:lnTo>
                  <a:pt x="6095999" y="3460750"/>
                </a:lnTo>
                <a:lnTo>
                  <a:pt x="6095999" y="6858000"/>
                </a:lnTo>
                <a:lnTo>
                  <a:pt x="0" y="6858000"/>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18992" y="981075"/>
            <a:ext cx="4507033" cy="4895849"/>
          </a:xfrm>
        </p:spPr>
        <p:txBody>
          <a:bodyPr anchor="ctr" anchorCtr="0"/>
          <a:lstStyle>
            <a:lvl1pPr marL="0" indent="0" algn="r">
              <a:lnSpc>
                <a:spcPct val="80000"/>
              </a:lnSpc>
              <a:spcBef>
                <a:spcPts val="1200"/>
              </a:spcBef>
              <a:spcAft>
                <a:spcPts val="1200"/>
              </a:spcAft>
              <a:buFont typeface="Arial" panose="020B0604020202020204" pitchFamily="34" charset="0"/>
              <a:buNone/>
              <a:defRPr sz="6600">
                <a:solidFill>
                  <a:schemeClr val="bg1"/>
                </a:solidFill>
                <a:latin typeface="+mj-lt"/>
              </a:defRPr>
            </a:lvl1pPr>
            <a:lvl2pPr marL="0" indent="0" algn="r">
              <a:lnSpc>
                <a:spcPct val="80000"/>
              </a:lnSpc>
              <a:spcBef>
                <a:spcPts val="1200"/>
              </a:spcBef>
              <a:spcAft>
                <a:spcPts val="1200"/>
              </a:spcAft>
              <a:buFont typeface="Arial" panose="020B0604020202020204" pitchFamily="34" charset="0"/>
              <a:buNone/>
              <a:defRPr sz="5400">
                <a:solidFill>
                  <a:schemeClr val="bg1"/>
                </a:solidFill>
                <a:latin typeface="+mj-lt"/>
              </a:defRPr>
            </a:lvl2pPr>
            <a:lvl3pPr marL="0" indent="0" algn="r">
              <a:lnSpc>
                <a:spcPct val="80000"/>
              </a:lnSpc>
              <a:spcBef>
                <a:spcPts val="1200"/>
              </a:spcBef>
              <a:spcAft>
                <a:spcPts val="1200"/>
              </a:spcAft>
              <a:buFont typeface="Arial" panose="020B0604020202020204" pitchFamily="34" charset="0"/>
              <a:buNone/>
              <a:defRPr sz="4800">
                <a:solidFill>
                  <a:schemeClr val="bg1"/>
                </a:solidFill>
                <a:latin typeface="+mj-lt"/>
              </a:defRPr>
            </a:lvl3pPr>
            <a:lvl4pPr marL="0" indent="0" algn="r">
              <a:lnSpc>
                <a:spcPct val="80000"/>
              </a:lnSpc>
              <a:spcBef>
                <a:spcPts val="1200"/>
              </a:spcBef>
              <a:spcAft>
                <a:spcPts val="1200"/>
              </a:spcAft>
              <a:buNone/>
              <a:defRPr sz="4000">
                <a:solidFill>
                  <a:schemeClr val="bg1"/>
                </a:solidFill>
                <a:latin typeface="+mj-lt"/>
              </a:defRPr>
            </a:lvl4pPr>
            <a:lvl5pPr marL="0" indent="0" algn="r">
              <a:lnSpc>
                <a:spcPct val="80000"/>
              </a:lnSpc>
              <a:spcBef>
                <a:spcPts val="1200"/>
              </a:spcBef>
              <a:spcAft>
                <a:spcPts val="1200"/>
              </a:spcAft>
              <a:buNone/>
              <a:defRPr sz="2200">
                <a:solidFill>
                  <a:schemeClr val="bg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bg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bg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bg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bg1"/>
                </a:solidFill>
                <a:latin typeface="+mn-lt"/>
              </a:defRPr>
            </a:lvl9pPr>
          </a:lstStyle>
          <a:p>
            <a:pPr lvl="0"/>
            <a:r>
              <a:rPr lang="en-US" dirty="0"/>
              <a:t>Subject title  – max five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Quote">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7164388" y="981075"/>
            <a:ext cx="4522787" cy="4895849"/>
          </a:xfrm>
        </p:spPr>
        <p:txBody>
          <a:bodyPr anchor="ctr" anchorCtr="0"/>
          <a:lstStyle>
            <a:lvl1pPr>
              <a:defRPr>
                <a:latin typeface="+mj-lt"/>
              </a:defRPr>
            </a:lvl1pPr>
          </a:lstStyle>
          <a:p>
            <a:pPr lvl="0"/>
            <a:r>
              <a:rPr lang="en-US" dirty="0"/>
              <a:t>Use this for supporting quote and any additional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2" name="Image Guidance">
            <a:extLst>
              <a:ext uri="{FF2B5EF4-FFF2-40B4-BE49-F238E27FC236}">
                <a16:creationId xmlns:a16="http://schemas.microsoft.com/office/drawing/2014/main" id="{1C285480-8FBB-22EC-D9B3-624C2084003C}"/>
              </a:ext>
            </a:extLst>
          </p:cNvPr>
          <p:cNvGrpSpPr/>
          <p:nvPr userDrawn="1"/>
        </p:nvGrpSpPr>
        <p:grpSpPr>
          <a:xfrm>
            <a:off x="12553950" y="442366"/>
            <a:ext cx="1960563" cy="3139321"/>
            <a:chOff x="-2322513" y="195104"/>
            <a:chExt cx="1960563" cy="3139321"/>
          </a:xfrm>
        </p:grpSpPr>
        <p:sp>
          <p:nvSpPr>
            <p:cNvPr id="6" name="Guidance">
              <a:extLst>
                <a:ext uri="{FF2B5EF4-FFF2-40B4-BE49-F238E27FC236}">
                  <a16:creationId xmlns:a16="http://schemas.microsoft.com/office/drawing/2014/main" id="{DD39CD1B-1C9F-A6D6-6F92-972F7DE385B7}"/>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7" name="Guidance">
              <a:extLst>
                <a:ext uri="{FF2B5EF4-FFF2-40B4-BE49-F238E27FC236}">
                  <a16:creationId xmlns:a16="http://schemas.microsoft.com/office/drawing/2014/main" id="{6DD8EFC7-FDA2-1CA5-58EE-C206048DB68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57FF3F7E-7DBB-CA9A-E916-4FF44E782E08}"/>
              </a:ext>
            </a:extLst>
          </p:cNvPr>
          <p:cNvGrpSpPr/>
          <p:nvPr userDrawn="1"/>
        </p:nvGrpSpPr>
        <p:grpSpPr>
          <a:xfrm>
            <a:off x="-2322513" y="442366"/>
            <a:ext cx="1969750" cy="1731874"/>
            <a:chOff x="-2322513" y="1484313"/>
            <a:chExt cx="1969750" cy="1731874"/>
          </a:xfrm>
        </p:grpSpPr>
        <p:grpSp>
          <p:nvGrpSpPr>
            <p:cNvPr id="16" name="Group 15">
              <a:extLst>
                <a:ext uri="{FF2B5EF4-FFF2-40B4-BE49-F238E27FC236}">
                  <a16:creationId xmlns:a16="http://schemas.microsoft.com/office/drawing/2014/main" id="{4AFD1C2B-5EDD-F986-61FE-BCC190DCD052}"/>
                </a:ext>
              </a:extLst>
            </p:cNvPr>
            <p:cNvGrpSpPr/>
            <p:nvPr userDrawn="1"/>
          </p:nvGrpSpPr>
          <p:grpSpPr>
            <a:xfrm>
              <a:off x="-2317919" y="1484313"/>
              <a:ext cx="1960563" cy="1231106"/>
              <a:chOff x="-2322513" y="195104"/>
              <a:chExt cx="1960563" cy="1231106"/>
            </a:xfrm>
          </p:grpSpPr>
          <p:sp>
            <p:nvSpPr>
              <p:cNvPr id="20" name="Guidance">
                <a:extLst>
                  <a:ext uri="{FF2B5EF4-FFF2-40B4-BE49-F238E27FC236}">
                    <a16:creationId xmlns:a16="http://schemas.microsoft.com/office/drawing/2014/main" id="{3C22B963-DFB5-9ABE-56FB-901DF5D34530}"/>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1" name="Guidance">
                <a:extLst>
                  <a:ext uri="{FF2B5EF4-FFF2-40B4-BE49-F238E27FC236}">
                    <a16:creationId xmlns:a16="http://schemas.microsoft.com/office/drawing/2014/main" id="{77A62E88-FF7C-DFF9-3AB3-A41CD345CF9E}"/>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7" name="Group 16">
              <a:extLst>
                <a:ext uri="{FF2B5EF4-FFF2-40B4-BE49-F238E27FC236}">
                  <a16:creationId xmlns:a16="http://schemas.microsoft.com/office/drawing/2014/main" id="{D5F77F0A-CFC0-7C03-B283-4208EAC50B8E}"/>
                </a:ext>
              </a:extLst>
            </p:cNvPr>
            <p:cNvGrpSpPr/>
            <p:nvPr userDrawn="1"/>
          </p:nvGrpSpPr>
          <p:grpSpPr>
            <a:xfrm>
              <a:off x="-2322513" y="2655826"/>
              <a:ext cx="1969750" cy="560361"/>
              <a:chOff x="3911096" y="2800206"/>
              <a:chExt cx="4420607" cy="1257587"/>
            </a:xfrm>
          </p:grpSpPr>
          <p:pic>
            <p:nvPicPr>
              <p:cNvPr id="18" name="Picture 17">
                <a:extLst>
                  <a:ext uri="{FF2B5EF4-FFF2-40B4-BE49-F238E27FC236}">
                    <a16:creationId xmlns:a16="http://schemas.microsoft.com/office/drawing/2014/main" id="{C601B86E-1BFC-BDC9-D6AC-8A88831FE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9" name="Rectangle 18">
                <a:extLst>
                  <a:ext uri="{FF2B5EF4-FFF2-40B4-BE49-F238E27FC236}">
                    <a16:creationId xmlns:a16="http://schemas.microsoft.com/office/drawing/2014/main" id="{3F8F4022-FDE6-9197-033E-914C1977536B}"/>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676968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tement: image and text 03">
    <p:bg>
      <p:bgPr>
        <a:solidFill>
          <a:schemeClr val="accent3">
            <a:alpha val="20000"/>
          </a:schemeClr>
        </a:solidFill>
        <a:effectLst/>
      </p:bgPr>
    </p:bg>
    <p:spTree>
      <p:nvGrpSpPr>
        <p:cNvPr id="1" name=""/>
        <p:cNvGrpSpPr/>
        <p:nvPr/>
      </p:nvGrpSpPr>
      <p:grpSpPr>
        <a:xfrm>
          <a:off x="0" y="0"/>
          <a:ext cx="0" cy="0"/>
          <a:chOff x="0" y="0"/>
          <a:chExt cx="0" cy="0"/>
        </a:xfrm>
      </p:grpSpPr>
      <p:sp>
        <p:nvSpPr>
          <p:cNvPr id="25" name="LoS - Fixed shape">
            <a:extLst>
              <a:ext uri="{FF2B5EF4-FFF2-40B4-BE49-F238E27FC236}">
                <a16:creationId xmlns:a16="http://schemas.microsoft.com/office/drawing/2014/main" id="{A0BEEEEE-89D4-7C76-5529-8C09E775ED57}"/>
              </a:ext>
            </a:extLst>
          </p:cNvPr>
          <p:cNvSpPr/>
          <p:nvPr userDrawn="1"/>
        </p:nvSpPr>
        <p:spPr>
          <a:xfrm>
            <a:off x="2039937" y="1561492"/>
            <a:ext cx="3074987"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4" name="Picture Placeholder">
            <a:extLst>
              <a:ext uri="{FF2B5EF4-FFF2-40B4-BE49-F238E27FC236}">
                <a16:creationId xmlns:a16="http://schemas.microsoft.com/office/drawing/2014/main" id="{D4EF829B-0E39-C74B-CDC1-96DEBD855AF9}"/>
              </a:ext>
            </a:extLst>
          </p:cNvPr>
          <p:cNvSpPr>
            <a:spLocks noGrp="1"/>
          </p:cNvSpPr>
          <p:nvPr>
            <p:ph type="pic" sz="quarter" idx="16"/>
          </p:nvPr>
        </p:nvSpPr>
        <p:spPr>
          <a:xfrm>
            <a:off x="1" y="0"/>
            <a:ext cx="4507033" cy="6858000"/>
          </a:xfrm>
          <a:custGeom>
            <a:avLst/>
            <a:gdLst>
              <a:gd name="connsiteX0" fmla="*/ 0 w 4507033"/>
              <a:gd name="connsiteY0" fmla="*/ 0 h 6858000"/>
              <a:gd name="connsiteX1" fmla="*/ 4507033 w 4507033"/>
              <a:gd name="connsiteY1" fmla="*/ 0 h 6858000"/>
              <a:gd name="connsiteX2" fmla="*/ 4507033 w 4507033"/>
              <a:gd name="connsiteY2" fmla="*/ 1561492 h 6858000"/>
              <a:gd name="connsiteX3" fmla="*/ 2039936 w 4507033"/>
              <a:gd name="connsiteY3" fmla="*/ 1561492 h 6858000"/>
              <a:gd name="connsiteX4" fmla="*/ 2039936 w 4507033"/>
              <a:gd name="connsiteY4" fmla="*/ 1624992 h 6858000"/>
              <a:gd name="connsiteX5" fmla="*/ 4507033 w 4507033"/>
              <a:gd name="connsiteY5" fmla="*/ 1624992 h 6858000"/>
              <a:gd name="connsiteX6" fmla="*/ 4507033 w 4507033"/>
              <a:gd name="connsiteY6" fmla="*/ 6858000 h 6858000"/>
              <a:gd name="connsiteX7" fmla="*/ 0 w 45070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033" h="6858000">
                <a:moveTo>
                  <a:pt x="0" y="0"/>
                </a:moveTo>
                <a:lnTo>
                  <a:pt x="4507033" y="0"/>
                </a:lnTo>
                <a:lnTo>
                  <a:pt x="4507033" y="1561492"/>
                </a:lnTo>
                <a:lnTo>
                  <a:pt x="2039936" y="1561492"/>
                </a:lnTo>
                <a:lnTo>
                  <a:pt x="2039936" y="1624992"/>
                </a:lnTo>
                <a:lnTo>
                  <a:pt x="4507033" y="1624992"/>
                </a:lnTo>
                <a:lnTo>
                  <a:pt x="4507033" y="6858000"/>
                </a:lnTo>
                <a:lnTo>
                  <a:pt x="0" y="6858000"/>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627689" y="981077"/>
            <a:ext cx="6059486" cy="3022598"/>
          </a:xfrm>
        </p:spPr>
        <p:txBody>
          <a:bodyPr anchor="t" anchorCtr="0"/>
          <a:lstStyle>
            <a:lvl1pPr marL="0" indent="0" algn="l">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l">
              <a:lnSpc>
                <a:spcPct val="80000"/>
              </a:lnSpc>
              <a:spcBef>
                <a:spcPts val="1200"/>
              </a:spcBef>
              <a:spcAft>
                <a:spcPts val="1200"/>
              </a:spcAft>
              <a:buNone/>
              <a:defRPr sz="40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Quote">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5627690" y="4616450"/>
            <a:ext cx="6059486" cy="1260474"/>
          </a:xfrm>
        </p:spPr>
        <p:txBody>
          <a:bodyPr anchor="b" anchorCtr="0"/>
          <a:lstStyle>
            <a:lvl1pPr>
              <a:defRPr>
                <a:latin typeface="+mj-lt"/>
              </a:defRPr>
            </a:lvl1pPr>
          </a:lstStyle>
          <a:p>
            <a:pPr lvl="0"/>
            <a:r>
              <a:rPr lang="en-US" dirty="0"/>
              <a:t>Use this for supporting quote and any additional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2" name="Image Guidance">
            <a:extLst>
              <a:ext uri="{FF2B5EF4-FFF2-40B4-BE49-F238E27FC236}">
                <a16:creationId xmlns:a16="http://schemas.microsoft.com/office/drawing/2014/main" id="{A315736A-62E7-8753-5174-11664BB7609E}"/>
              </a:ext>
            </a:extLst>
          </p:cNvPr>
          <p:cNvGrpSpPr/>
          <p:nvPr userDrawn="1"/>
        </p:nvGrpSpPr>
        <p:grpSpPr>
          <a:xfrm>
            <a:off x="12553950" y="442366"/>
            <a:ext cx="1960563" cy="3139321"/>
            <a:chOff x="-2322513" y="195104"/>
            <a:chExt cx="1960563" cy="3139321"/>
          </a:xfrm>
        </p:grpSpPr>
        <p:sp>
          <p:nvSpPr>
            <p:cNvPr id="6" name="Guidance">
              <a:extLst>
                <a:ext uri="{FF2B5EF4-FFF2-40B4-BE49-F238E27FC236}">
                  <a16:creationId xmlns:a16="http://schemas.microsoft.com/office/drawing/2014/main" id="{5C40FE87-00E2-A894-5B6C-4D4F9BAB2D47}"/>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7" name="Guidance">
              <a:extLst>
                <a:ext uri="{FF2B5EF4-FFF2-40B4-BE49-F238E27FC236}">
                  <a16:creationId xmlns:a16="http://schemas.microsoft.com/office/drawing/2014/main" id="{2BB8E841-0B3B-F2D2-47DC-FBDF8645207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5BE78F68-D1F1-9280-7CDD-5F85D5EE8BE3}"/>
              </a:ext>
            </a:extLst>
          </p:cNvPr>
          <p:cNvGrpSpPr/>
          <p:nvPr userDrawn="1"/>
        </p:nvGrpSpPr>
        <p:grpSpPr>
          <a:xfrm>
            <a:off x="-2322513" y="442366"/>
            <a:ext cx="1969750" cy="1731874"/>
            <a:chOff x="-2322513" y="1484313"/>
            <a:chExt cx="1969750" cy="1731874"/>
          </a:xfrm>
        </p:grpSpPr>
        <p:grpSp>
          <p:nvGrpSpPr>
            <p:cNvPr id="16" name="Group 15">
              <a:extLst>
                <a:ext uri="{FF2B5EF4-FFF2-40B4-BE49-F238E27FC236}">
                  <a16:creationId xmlns:a16="http://schemas.microsoft.com/office/drawing/2014/main" id="{3E067061-006F-E97E-1EBB-6C1F207A39A0}"/>
                </a:ext>
              </a:extLst>
            </p:cNvPr>
            <p:cNvGrpSpPr/>
            <p:nvPr userDrawn="1"/>
          </p:nvGrpSpPr>
          <p:grpSpPr>
            <a:xfrm>
              <a:off x="-2317919" y="1484313"/>
              <a:ext cx="1960563" cy="1231106"/>
              <a:chOff x="-2322513" y="195104"/>
              <a:chExt cx="1960563" cy="1231106"/>
            </a:xfrm>
          </p:grpSpPr>
          <p:sp>
            <p:nvSpPr>
              <p:cNvPr id="20" name="Guidance">
                <a:extLst>
                  <a:ext uri="{FF2B5EF4-FFF2-40B4-BE49-F238E27FC236}">
                    <a16:creationId xmlns:a16="http://schemas.microsoft.com/office/drawing/2014/main" id="{726A135E-0C49-3CDE-0003-99B919F7748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1" name="Guidance">
                <a:extLst>
                  <a:ext uri="{FF2B5EF4-FFF2-40B4-BE49-F238E27FC236}">
                    <a16:creationId xmlns:a16="http://schemas.microsoft.com/office/drawing/2014/main" id="{304EAFD0-49C0-6A2C-BEF7-07DE730E049F}"/>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7" name="Group 16">
              <a:extLst>
                <a:ext uri="{FF2B5EF4-FFF2-40B4-BE49-F238E27FC236}">
                  <a16:creationId xmlns:a16="http://schemas.microsoft.com/office/drawing/2014/main" id="{7CE7C77F-9E6C-E57C-43CB-94A4106B6252}"/>
                </a:ext>
              </a:extLst>
            </p:cNvPr>
            <p:cNvGrpSpPr/>
            <p:nvPr userDrawn="1"/>
          </p:nvGrpSpPr>
          <p:grpSpPr>
            <a:xfrm>
              <a:off x="-2322513" y="2655826"/>
              <a:ext cx="1969750" cy="560361"/>
              <a:chOff x="3911096" y="2800206"/>
              <a:chExt cx="4420607" cy="1257587"/>
            </a:xfrm>
          </p:grpSpPr>
          <p:pic>
            <p:nvPicPr>
              <p:cNvPr id="18" name="Picture 17">
                <a:extLst>
                  <a:ext uri="{FF2B5EF4-FFF2-40B4-BE49-F238E27FC236}">
                    <a16:creationId xmlns:a16="http://schemas.microsoft.com/office/drawing/2014/main" id="{35732C3A-9648-F6C1-776C-ADB4A3C8B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9" name="Rectangle 18">
                <a:extLst>
                  <a:ext uri="{FF2B5EF4-FFF2-40B4-BE49-F238E27FC236}">
                    <a16:creationId xmlns:a16="http://schemas.microsoft.com/office/drawing/2014/main" id="{2E9E215A-3CE7-3255-4B38-C1932FB6F2D8}"/>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69332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tement: image and text 04">
    <p:bg>
      <p:bgPr>
        <a:solidFill>
          <a:schemeClr val="accent3">
            <a:alpha val="20000"/>
          </a:schemeClr>
        </a:solidFill>
        <a:effectLst/>
      </p:bgPr>
    </p:bg>
    <p:spTree>
      <p:nvGrpSpPr>
        <p:cNvPr id="1" name=""/>
        <p:cNvGrpSpPr/>
        <p:nvPr/>
      </p:nvGrpSpPr>
      <p:grpSpPr>
        <a:xfrm>
          <a:off x="0" y="0"/>
          <a:ext cx="0" cy="0"/>
          <a:chOff x="0" y="0"/>
          <a:chExt cx="0" cy="0"/>
        </a:xfrm>
      </p:grpSpPr>
      <p:sp>
        <p:nvSpPr>
          <p:cNvPr id="25" name="LoS - Fixed shape">
            <a:extLst>
              <a:ext uri="{FF2B5EF4-FFF2-40B4-BE49-F238E27FC236}">
                <a16:creationId xmlns:a16="http://schemas.microsoft.com/office/drawing/2014/main" id="{D1F26C31-2684-D9BD-6C6D-C77D0D8503DA}"/>
              </a:ext>
            </a:extLst>
          </p:cNvPr>
          <p:cNvSpPr/>
          <p:nvPr userDrawn="1"/>
        </p:nvSpPr>
        <p:spPr>
          <a:xfrm>
            <a:off x="5537201" y="3397250"/>
            <a:ext cx="1116012"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24" name="Picture Placeholder">
            <a:extLst>
              <a:ext uri="{FF2B5EF4-FFF2-40B4-BE49-F238E27FC236}">
                <a16:creationId xmlns:a16="http://schemas.microsoft.com/office/drawing/2014/main" id="{33A26083-3BB6-A535-E7BC-3AF2122945AC}"/>
              </a:ext>
            </a:extLst>
          </p:cNvPr>
          <p:cNvSpPr>
            <a:spLocks noGrp="1"/>
          </p:cNvSpPr>
          <p:nvPr>
            <p:ph type="pic" sz="quarter" idx="16"/>
          </p:nvPr>
        </p:nvSpPr>
        <p:spPr>
          <a:xfrm>
            <a:off x="6096001"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3460750 h 6858000"/>
              <a:gd name="connsiteX5" fmla="*/ 557212 w 6096000"/>
              <a:gd name="connsiteY5" fmla="*/ 3460750 h 6858000"/>
              <a:gd name="connsiteX6" fmla="*/ 557212 w 6096000"/>
              <a:gd name="connsiteY6" fmla="*/ 3397250 h 6858000"/>
              <a:gd name="connsiteX7" fmla="*/ 0 w 6096000"/>
              <a:gd name="connsiteY7" fmla="*/ 3397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3460750"/>
                </a:lnTo>
                <a:lnTo>
                  <a:pt x="557212" y="3460750"/>
                </a:lnTo>
                <a:lnTo>
                  <a:pt x="557212" y="3397250"/>
                </a:lnTo>
                <a:lnTo>
                  <a:pt x="0" y="3397250"/>
                </a:lnTo>
                <a:close/>
              </a:path>
            </a:pathLst>
          </a:custGeom>
          <a:solidFill>
            <a:schemeClr val="accent3"/>
          </a:solidFill>
        </p:spPr>
        <p:txBody>
          <a:bodyPr wrap="square">
            <a:noAutofit/>
          </a:bodyPr>
          <a:lstStyle>
            <a:lvl1pPr>
              <a:defRPr>
                <a:solidFill>
                  <a:schemeClr val="bg1"/>
                </a:solidFill>
              </a:defRPr>
            </a:lvl1pPr>
          </a:lstStyle>
          <a:p>
            <a:r>
              <a:rPr lang="en-US"/>
              <a:t>Click icon to add picture</a:t>
            </a:r>
          </a:p>
        </p:txBody>
      </p: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03237" y="1592263"/>
            <a:ext cx="4522788" cy="3636962"/>
          </a:xfrm>
        </p:spPr>
        <p:txBody>
          <a:bodyPr anchor="ctr" anchorCtr="0"/>
          <a:lstStyle>
            <a:lvl1pPr marL="0" indent="0" algn="r">
              <a:lnSpc>
                <a:spcPct val="80000"/>
              </a:lnSpc>
              <a:spcBef>
                <a:spcPts val="1200"/>
              </a:spcBef>
              <a:spcAft>
                <a:spcPts val="1200"/>
              </a:spcAft>
              <a:buFont typeface="Arial" panose="020B0604020202020204" pitchFamily="34" charset="0"/>
              <a:buNone/>
              <a:defRPr sz="6000">
                <a:solidFill>
                  <a:schemeClr val="tx1"/>
                </a:solidFill>
                <a:latin typeface="+mj-lt"/>
              </a:defRPr>
            </a:lvl1pPr>
            <a:lvl2pPr marL="0" indent="0" algn="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r">
              <a:lnSpc>
                <a:spcPct val="80000"/>
              </a:lnSpc>
              <a:spcBef>
                <a:spcPts val="1200"/>
              </a:spcBef>
              <a:spcAft>
                <a:spcPts val="1200"/>
              </a:spcAft>
              <a:buNone/>
              <a:defRPr sz="4000">
                <a:solidFill>
                  <a:schemeClr val="tx1"/>
                </a:solidFill>
                <a:latin typeface="+mj-lt"/>
              </a:defRPr>
            </a:lvl4pPr>
            <a:lvl5pPr marL="0" indent="0" algn="r">
              <a:lnSpc>
                <a:spcPct val="80000"/>
              </a:lnSpc>
              <a:spcBef>
                <a:spcPts val="1200"/>
              </a:spcBef>
              <a:spcAft>
                <a:spcPts val="1200"/>
              </a:spcAft>
              <a:buNone/>
              <a:defRPr sz="2200">
                <a:solidFill>
                  <a:schemeClr val="tx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tx1"/>
                </a:solidFill>
                <a:latin typeface="+mn-lt"/>
              </a:defRPr>
            </a:lvl9pPr>
          </a:lstStyle>
          <a:p>
            <a:pPr lvl="0"/>
            <a:r>
              <a:rPr lang="en-US" dirty="0"/>
              <a:t>Subject title  – max five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Attribution">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503237" y="981075"/>
            <a:ext cx="4522788" cy="503238"/>
          </a:xfrm>
        </p:spPr>
        <p:txBody>
          <a:bodyPr anchor="t" anchorCtr="0"/>
          <a:lstStyle>
            <a:lvl1pPr algn="r">
              <a:spcAft>
                <a:spcPts val="0"/>
              </a:spcAft>
              <a:defRPr sz="1600">
                <a:latin typeface="Calibre Semibold" panose="020B0703030202060203" pitchFamily="34" charset="0"/>
              </a:defRPr>
            </a:lvl1pPr>
            <a:lvl2pPr algn="r">
              <a:spcBef>
                <a:spcPts val="0"/>
              </a:spcBef>
              <a:spcAft>
                <a:spcPts val="600"/>
              </a:spcAft>
              <a:defRPr>
                <a:latin typeface="Calibre Light" panose="020B0303030202060203" pitchFamily="34" charset="0"/>
              </a:defRPr>
            </a:lvl2pPr>
            <a:lvl3pPr algn="r">
              <a:defRPr/>
            </a:lvl3pPr>
            <a:lvl4pPr algn="r">
              <a:defRPr/>
            </a:lvl4pPr>
            <a:lvl5pPr algn="r">
              <a:defRPr/>
            </a:lvl5pPr>
            <a:lvl6pPr algn="r">
              <a:defRPr/>
            </a:lvl6pPr>
            <a:lvl7pPr algn="r">
              <a:defRPr/>
            </a:lvl7pPr>
            <a:lvl8pPr algn="r">
              <a:defRPr/>
            </a:lvl8pPr>
            <a:lvl9pPr algn="r">
              <a:defRPr/>
            </a:lvl9pPr>
          </a:lstStyle>
          <a:p>
            <a:pPr lvl="0"/>
            <a:r>
              <a:rPr lang="en-US" dirty="0"/>
              <a:t>Attribution Name – Level 1 Use level 2 for Additional information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2" name="Image Guidance">
            <a:extLst>
              <a:ext uri="{FF2B5EF4-FFF2-40B4-BE49-F238E27FC236}">
                <a16:creationId xmlns:a16="http://schemas.microsoft.com/office/drawing/2014/main" id="{AB509B51-B684-CE65-576D-FF4797927DC0}"/>
              </a:ext>
            </a:extLst>
          </p:cNvPr>
          <p:cNvGrpSpPr/>
          <p:nvPr userDrawn="1"/>
        </p:nvGrpSpPr>
        <p:grpSpPr>
          <a:xfrm>
            <a:off x="12553950" y="442366"/>
            <a:ext cx="1960563" cy="3139321"/>
            <a:chOff x="-2322513" y="195104"/>
            <a:chExt cx="1960563" cy="3139321"/>
          </a:xfrm>
        </p:grpSpPr>
        <p:sp>
          <p:nvSpPr>
            <p:cNvPr id="6" name="Guidance">
              <a:extLst>
                <a:ext uri="{FF2B5EF4-FFF2-40B4-BE49-F238E27FC236}">
                  <a16:creationId xmlns:a16="http://schemas.microsoft.com/office/drawing/2014/main" id="{C4BFFF7C-C6CF-596C-0856-4486442E1E91}"/>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7" name="Guidance">
              <a:extLst>
                <a:ext uri="{FF2B5EF4-FFF2-40B4-BE49-F238E27FC236}">
                  <a16:creationId xmlns:a16="http://schemas.microsoft.com/office/drawing/2014/main" id="{8F3493A5-5362-156E-8A7F-B426B725595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11" name="Title Text Guidance">
            <a:extLst>
              <a:ext uri="{FF2B5EF4-FFF2-40B4-BE49-F238E27FC236}">
                <a16:creationId xmlns:a16="http://schemas.microsoft.com/office/drawing/2014/main" id="{FF07BD59-5B11-65FD-59B8-D03E05A1EEF0}"/>
              </a:ext>
            </a:extLst>
          </p:cNvPr>
          <p:cNvGrpSpPr/>
          <p:nvPr userDrawn="1"/>
        </p:nvGrpSpPr>
        <p:grpSpPr>
          <a:xfrm>
            <a:off x="-2322513" y="442366"/>
            <a:ext cx="1969750" cy="1731874"/>
            <a:chOff x="-2322513" y="1484313"/>
            <a:chExt cx="1969750" cy="1731874"/>
          </a:xfrm>
        </p:grpSpPr>
        <p:grpSp>
          <p:nvGrpSpPr>
            <p:cNvPr id="16" name="Group 15">
              <a:extLst>
                <a:ext uri="{FF2B5EF4-FFF2-40B4-BE49-F238E27FC236}">
                  <a16:creationId xmlns:a16="http://schemas.microsoft.com/office/drawing/2014/main" id="{E6862910-EE32-CCAC-AFC7-CF4EB546CEBE}"/>
                </a:ext>
              </a:extLst>
            </p:cNvPr>
            <p:cNvGrpSpPr/>
            <p:nvPr userDrawn="1"/>
          </p:nvGrpSpPr>
          <p:grpSpPr>
            <a:xfrm>
              <a:off x="-2317919" y="1484313"/>
              <a:ext cx="1960563" cy="1231106"/>
              <a:chOff x="-2322513" y="195104"/>
              <a:chExt cx="1960563" cy="1231106"/>
            </a:xfrm>
          </p:grpSpPr>
          <p:sp>
            <p:nvSpPr>
              <p:cNvPr id="20" name="Guidance">
                <a:extLst>
                  <a:ext uri="{FF2B5EF4-FFF2-40B4-BE49-F238E27FC236}">
                    <a16:creationId xmlns:a16="http://schemas.microsoft.com/office/drawing/2014/main" id="{01179C44-0DC1-BAD0-A956-FD2390AA7FD6}"/>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1" name="Guidance">
                <a:extLst>
                  <a:ext uri="{FF2B5EF4-FFF2-40B4-BE49-F238E27FC236}">
                    <a16:creationId xmlns:a16="http://schemas.microsoft.com/office/drawing/2014/main" id="{485FB0C1-6CD1-DE6A-4DC1-6FA90ED56286}"/>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7" name="Group 16">
              <a:extLst>
                <a:ext uri="{FF2B5EF4-FFF2-40B4-BE49-F238E27FC236}">
                  <a16:creationId xmlns:a16="http://schemas.microsoft.com/office/drawing/2014/main" id="{E736FBC5-1F92-E01B-FBD1-FA744332A581}"/>
                </a:ext>
              </a:extLst>
            </p:cNvPr>
            <p:cNvGrpSpPr/>
            <p:nvPr userDrawn="1"/>
          </p:nvGrpSpPr>
          <p:grpSpPr>
            <a:xfrm>
              <a:off x="-2322513" y="2655826"/>
              <a:ext cx="1969750" cy="560361"/>
              <a:chOff x="3911096" y="2800206"/>
              <a:chExt cx="4420607" cy="1257587"/>
            </a:xfrm>
          </p:grpSpPr>
          <p:pic>
            <p:nvPicPr>
              <p:cNvPr id="18" name="Picture 17">
                <a:extLst>
                  <a:ext uri="{FF2B5EF4-FFF2-40B4-BE49-F238E27FC236}">
                    <a16:creationId xmlns:a16="http://schemas.microsoft.com/office/drawing/2014/main" id="{ADA823B9-F572-CEA3-6BD5-1B86DA737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9" name="Rectangle 18">
                <a:extLst>
                  <a:ext uri="{FF2B5EF4-FFF2-40B4-BE49-F238E27FC236}">
                    <a16:creationId xmlns:a16="http://schemas.microsoft.com/office/drawing/2014/main" id="{4C29C3CF-A2DA-3E18-3A5D-391DF66CA842}"/>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8369859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 Text placeholder 01">
    <p:bg>
      <p:bgPr>
        <a:solidFill>
          <a:schemeClr val="accent6"/>
        </a:solidFill>
        <a:effectLst/>
      </p:bgPr>
    </p:bg>
    <p:spTree>
      <p:nvGrpSpPr>
        <p:cNvPr id="1" name=""/>
        <p:cNvGrpSpPr/>
        <p:nvPr/>
      </p:nvGrpSpPr>
      <p:grpSpPr>
        <a:xfrm>
          <a:off x="0" y="0"/>
          <a:ext cx="0" cy="0"/>
          <a:chOff x="0" y="0"/>
          <a:chExt cx="0" cy="0"/>
        </a:xfrm>
      </p:grpSpPr>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1528764" y="1592263"/>
            <a:ext cx="9132886" cy="3024187"/>
          </a:xfrm>
        </p:spPr>
        <p:txBody>
          <a:bodyPr anchor="ctr" anchorCtr="0"/>
          <a:lstStyle>
            <a:lvl1pPr marL="0" indent="0" algn="ctr">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ct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ct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ctr">
              <a:lnSpc>
                <a:spcPct val="80000"/>
              </a:lnSpc>
              <a:spcBef>
                <a:spcPts val="1200"/>
              </a:spcBef>
              <a:spcAft>
                <a:spcPts val="1200"/>
              </a:spcAft>
              <a:buNone/>
              <a:defRPr sz="4000">
                <a:solidFill>
                  <a:schemeClr val="tx1"/>
                </a:solidFill>
                <a:latin typeface="+mj-lt"/>
              </a:defRPr>
            </a:lvl4pPr>
            <a:lvl5pPr marL="0" indent="0" algn="ctr">
              <a:lnSpc>
                <a:spcPct val="80000"/>
              </a:lnSpc>
              <a:spcBef>
                <a:spcPts val="1200"/>
              </a:spcBef>
              <a:spcAft>
                <a:spcPts val="1200"/>
              </a:spcAft>
              <a:buNone/>
              <a:defRPr sz="2200">
                <a:solidFill>
                  <a:schemeClr val="tx1"/>
                </a:solidFill>
                <a:latin typeface="+mj-lt"/>
              </a:defRPr>
            </a:lvl5pPr>
            <a:lvl6pPr marL="0" indent="0" algn="ct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ct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ct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ctr">
              <a:lnSpc>
                <a:spcPct val="75000"/>
              </a:lnSpc>
              <a:spcBef>
                <a:spcPts val="0"/>
              </a:spcBef>
              <a:spcAft>
                <a:spcPts val="600"/>
              </a:spcAft>
              <a:buNone/>
              <a:defRPr sz="1050">
                <a:solidFill>
                  <a:schemeClr val="tx1"/>
                </a:solidFill>
                <a:latin typeface="+mn-lt"/>
              </a:defRPr>
            </a:lvl9pPr>
          </a:lstStyle>
          <a:p>
            <a:pPr lvl="0"/>
            <a:r>
              <a:rPr lang="en-US" dirty="0"/>
              <a:t>Statement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2" name="Text Attribution">
            <a:extLst>
              <a:ext uri="{FF2B5EF4-FFF2-40B4-BE49-F238E27FC236}">
                <a16:creationId xmlns:a16="http://schemas.microsoft.com/office/drawing/2014/main" id="{14D7B0D1-857C-227A-2FAC-49BE4FD03253}"/>
              </a:ext>
            </a:extLst>
          </p:cNvPr>
          <p:cNvSpPr>
            <a:spLocks noGrp="1"/>
          </p:cNvSpPr>
          <p:nvPr>
            <p:ph type="body" sz="quarter" idx="17" hasCustomPrompt="1"/>
          </p:nvPr>
        </p:nvSpPr>
        <p:spPr>
          <a:xfrm>
            <a:off x="4090989" y="5337175"/>
            <a:ext cx="4008436" cy="1052513"/>
          </a:xfrm>
        </p:spPr>
        <p:txBody>
          <a:bodyPr anchor="t" anchorCtr="0"/>
          <a:lstStyle>
            <a:lvl1pPr algn="ctr">
              <a:spcAft>
                <a:spcPts val="0"/>
              </a:spcAft>
              <a:defRPr sz="1600">
                <a:latin typeface="Calibre Semibold" panose="020B0703030202060203" pitchFamily="34" charset="0"/>
              </a:defRPr>
            </a:lvl1pPr>
            <a:lvl2pPr algn="ctr">
              <a:spcBef>
                <a:spcPts val="0"/>
              </a:spcBef>
              <a:spcAft>
                <a:spcPts val="600"/>
              </a:spcAft>
              <a:defRPr>
                <a:latin typeface="Calibre Light" panose="020B0303030202060203" pitchFamily="34" charset="0"/>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dirty="0"/>
              <a:t>Attribution Name – Level 1 Use level 2 for Additional information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CA750E2F-DFE4-A005-4E2A-B95E8D496DB8}"/>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558D9C57-A5F4-E075-D5F3-129DB3C60BE4}"/>
                </a:ext>
              </a:extLst>
            </p:cNvPr>
            <p:cNvGrpSpPr/>
            <p:nvPr userDrawn="1"/>
          </p:nvGrpSpPr>
          <p:grpSpPr>
            <a:xfrm>
              <a:off x="-2317919" y="1484313"/>
              <a:ext cx="1960563" cy="1231106"/>
              <a:chOff x="-2322513" y="195104"/>
              <a:chExt cx="1960563" cy="1231106"/>
            </a:xfrm>
          </p:grpSpPr>
          <p:sp>
            <p:nvSpPr>
              <p:cNvPr id="13" name="Guidance">
                <a:extLst>
                  <a:ext uri="{FF2B5EF4-FFF2-40B4-BE49-F238E27FC236}">
                    <a16:creationId xmlns:a16="http://schemas.microsoft.com/office/drawing/2014/main" id="{E41F78C7-31F8-DBC4-143D-C61C95EFD3BA}"/>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4" name="Guidance">
                <a:extLst>
                  <a:ext uri="{FF2B5EF4-FFF2-40B4-BE49-F238E27FC236}">
                    <a16:creationId xmlns:a16="http://schemas.microsoft.com/office/drawing/2014/main" id="{4966A5A8-97F4-3F1D-6EA5-065E9C1F70F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1F95032D-3A21-235E-A914-EFE14025830D}"/>
                </a:ext>
              </a:extLst>
            </p:cNvPr>
            <p:cNvGrpSpPr/>
            <p:nvPr userDrawn="1"/>
          </p:nvGrpSpPr>
          <p:grpSpPr>
            <a:xfrm>
              <a:off x="-2322513" y="2655826"/>
              <a:ext cx="1969750" cy="560361"/>
              <a:chOff x="3911096" y="2800206"/>
              <a:chExt cx="4420607" cy="1257587"/>
            </a:xfrm>
          </p:grpSpPr>
          <p:pic>
            <p:nvPicPr>
              <p:cNvPr id="11" name="Picture 10">
                <a:extLst>
                  <a:ext uri="{FF2B5EF4-FFF2-40B4-BE49-F238E27FC236}">
                    <a16:creationId xmlns:a16="http://schemas.microsoft.com/office/drawing/2014/main" id="{F83D8553-0584-07F3-E81C-EB854CA71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2" name="Rectangle 11">
                <a:extLst>
                  <a:ext uri="{FF2B5EF4-FFF2-40B4-BE49-F238E27FC236}">
                    <a16:creationId xmlns:a16="http://schemas.microsoft.com/office/drawing/2014/main" id="{C1878E9C-B16E-9166-CD5C-69B9FEEF1226}"/>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4649382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ement: Text placeholder 02">
    <p:bg>
      <p:bgPr>
        <a:solidFill>
          <a:schemeClr val="accent3">
            <a:alpha val="20000"/>
          </a:schemeClr>
        </a:solidFill>
        <a:effectLst/>
      </p:bgPr>
    </p:bg>
    <p:spTree>
      <p:nvGrpSpPr>
        <p:cNvPr id="1" name=""/>
        <p:cNvGrpSpPr/>
        <p:nvPr/>
      </p:nvGrpSpPr>
      <p:grpSpPr>
        <a:xfrm>
          <a:off x="0" y="0"/>
          <a:ext cx="0" cy="0"/>
          <a:chOff x="0" y="0"/>
          <a:chExt cx="0" cy="0"/>
        </a:xfrm>
      </p:grpSpPr>
      <p:cxnSp>
        <p:nvCxnSpPr>
          <p:cNvPr id="19" name="LoS - Fixed">
            <a:extLst>
              <a:ext uri="{FF2B5EF4-FFF2-40B4-BE49-F238E27FC236}">
                <a16:creationId xmlns:a16="http://schemas.microsoft.com/office/drawing/2014/main" id="{7F2AC0B4-0621-188E-7C96-89D3F3991D7E}"/>
              </a:ext>
            </a:extLst>
          </p:cNvPr>
          <p:cNvCxnSpPr>
            <a:cxnSpLocks/>
          </p:cNvCxnSpPr>
          <p:nvPr userDrawn="1"/>
        </p:nvCxnSpPr>
        <p:spPr>
          <a:xfrm>
            <a:off x="6096000" y="3743324"/>
            <a:ext cx="0" cy="1231752"/>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1528764" y="981076"/>
            <a:ext cx="9132886" cy="2376488"/>
          </a:xfrm>
        </p:spPr>
        <p:txBody>
          <a:bodyPr anchor="b" anchorCtr="0"/>
          <a:lstStyle>
            <a:lvl1pPr marL="0" indent="0" algn="ctr">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ct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ct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ctr">
              <a:lnSpc>
                <a:spcPct val="80000"/>
              </a:lnSpc>
              <a:spcBef>
                <a:spcPts val="1200"/>
              </a:spcBef>
              <a:spcAft>
                <a:spcPts val="1200"/>
              </a:spcAft>
              <a:buNone/>
              <a:defRPr sz="4000">
                <a:solidFill>
                  <a:schemeClr val="tx1"/>
                </a:solidFill>
                <a:latin typeface="+mj-lt"/>
              </a:defRPr>
            </a:lvl4pPr>
            <a:lvl5pPr marL="0" indent="0" algn="ctr">
              <a:lnSpc>
                <a:spcPct val="80000"/>
              </a:lnSpc>
              <a:spcBef>
                <a:spcPts val="1200"/>
              </a:spcBef>
              <a:spcAft>
                <a:spcPts val="1200"/>
              </a:spcAft>
              <a:buNone/>
              <a:defRPr sz="2200">
                <a:solidFill>
                  <a:schemeClr val="tx1"/>
                </a:solidFill>
                <a:latin typeface="+mj-lt"/>
              </a:defRPr>
            </a:lvl5pPr>
            <a:lvl6pPr marL="0" indent="0" algn="ct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ct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ct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ctr">
              <a:lnSpc>
                <a:spcPct val="75000"/>
              </a:lnSpc>
              <a:spcBef>
                <a:spcPts val="0"/>
              </a:spcBef>
              <a:spcAft>
                <a:spcPts val="600"/>
              </a:spcAft>
              <a:buNone/>
              <a:defRPr sz="1050">
                <a:solidFill>
                  <a:schemeClr val="tx1"/>
                </a:solidFill>
                <a:latin typeface="+mn-lt"/>
              </a:defRPr>
            </a:lvl9pPr>
          </a:lstStyle>
          <a:p>
            <a:pPr lvl="0"/>
            <a:r>
              <a:rPr lang="en-US" dirty="0"/>
              <a:t>“Statement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2" name="Text Attribution">
            <a:extLst>
              <a:ext uri="{FF2B5EF4-FFF2-40B4-BE49-F238E27FC236}">
                <a16:creationId xmlns:a16="http://schemas.microsoft.com/office/drawing/2014/main" id="{14D7B0D1-857C-227A-2FAC-49BE4FD03253}"/>
              </a:ext>
            </a:extLst>
          </p:cNvPr>
          <p:cNvSpPr>
            <a:spLocks noGrp="1"/>
          </p:cNvSpPr>
          <p:nvPr>
            <p:ph type="body" sz="quarter" idx="17" hasCustomPrompt="1"/>
          </p:nvPr>
        </p:nvSpPr>
        <p:spPr>
          <a:xfrm>
            <a:off x="4090989" y="5337175"/>
            <a:ext cx="4008436" cy="1052513"/>
          </a:xfrm>
        </p:spPr>
        <p:txBody>
          <a:bodyPr anchor="t" anchorCtr="0"/>
          <a:lstStyle>
            <a:lvl1pPr algn="ctr">
              <a:spcAft>
                <a:spcPts val="0"/>
              </a:spcAft>
              <a:defRPr sz="1600">
                <a:latin typeface="Calibre Semibold" panose="020B0703030202060203" pitchFamily="34" charset="0"/>
              </a:defRPr>
            </a:lvl1pPr>
            <a:lvl2pPr algn="ctr">
              <a:spcBef>
                <a:spcPts val="0"/>
              </a:spcBef>
              <a:spcAft>
                <a:spcPts val="600"/>
              </a:spcAft>
              <a:defRPr>
                <a:latin typeface="Calibre Light" panose="020B0303030202060203" pitchFamily="34" charset="0"/>
              </a:defRPr>
            </a:lvl2pPr>
            <a:lvl3pPr algn="ctr">
              <a:defRPr/>
            </a:lvl3pPr>
            <a:lvl4pPr algn="ctr">
              <a:defRPr/>
            </a:lvl4pPr>
            <a:lvl5pPr algn="ctr">
              <a:defRPr/>
            </a:lvl5pPr>
            <a:lvl6pPr algn="ctr">
              <a:defRPr/>
            </a:lvl6pPr>
            <a:lvl7pPr algn="ctr">
              <a:defRPr/>
            </a:lvl7pPr>
            <a:lvl8pPr algn="ctr">
              <a:defRPr/>
            </a:lvl8pPr>
            <a:lvl9pPr algn="ctr">
              <a:defRPr/>
            </a:lvl9pPr>
          </a:lstStyle>
          <a:p>
            <a:pPr lvl="0"/>
            <a:r>
              <a:rPr lang="en-US" dirty="0"/>
              <a:t>Attribution Name – Level 1 Use level 2 for Additional information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0E7396F2-D256-A2FA-5025-E468142B7D60}"/>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7A74D0CC-1B8D-A8E3-525B-6039A44478FC}"/>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F4D93E2F-E045-2227-E6EB-5B7017945013}"/>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BF7A57E7-CC35-67CD-5CDD-D7E9EF10BC5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3" name="Group 12">
              <a:extLst>
                <a:ext uri="{FF2B5EF4-FFF2-40B4-BE49-F238E27FC236}">
                  <a16:creationId xmlns:a16="http://schemas.microsoft.com/office/drawing/2014/main" id="{FF7F8ED3-C6C3-8384-37F9-1D9CFDC9E870}"/>
                </a:ext>
              </a:extLst>
            </p:cNvPr>
            <p:cNvGrpSpPr/>
            <p:nvPr userDrawn="1"/>
          </p:nvGrpSpPr>
          <p:grpSpPr>
            <a:xfrm>
              <a:off x="-2322513" y="2655826"/>
              <a:ext cx="1969750" cy="560361"/>
              <a:chOff x="3911096" y="2800206"/>
              <a:chExt cx="4420607" cy="1257587"/>
            </a:xfrm>
          </p:grpSpPr>
          <p:pic>
            <p:nvPicPr>
              <p:cNvPr id="14" name="Picture 13">
                <a:extLst>
                  <a:ext uri="{FF2B5EF4-FFF2-40B4-BE49-F238E27FC236}">
                    <a16:creationId xmlns:a16="http://schemas.microsoft.com/office/drawing/2014/main" id="{EEA9270A-2F56-EFC2-6BC4-BFEEDEE09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0346C56F-35F6-8F60-9D0E-0D0AE7CE6CF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88718123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ement: Text placeholder 03">
    <p:spTree>
      <p:nvGrpSpPr>
        <p:cNvPr id="1" name=""/>
        <p:cNvGrpSpPr/>
        <p:nvPr/>
      </p:nvGrpSpPr>
      <p:grpSpPr>
        <a:xfrm>
          <a:off x="0" y="0"/>
          <a:ext cx="0" cy="0"/>
          <a:chOff x="0" y="0"/>
          <a:chExt cx="0" cy="0"/>
        </a:xfrm>
      </p:grpSpPr>
      <p:cxnSp>
        <p:nvCxnSpPr>
          <p:cNvPr id="2" name="LoS - Fixed">
            <a:extLst>
              <a:ext uri="{FF2B5EF4-FFF2-40B4-BE49-F238E27FC236}">
                <a16:creationId xmlns:a16="http://schemas.microsoft.com/office/drawing/2014/main" id="{CE6A81CE-5817-7B29-6DE2-77DC49B15DEA}"/>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BDF9A2CF-0FDF-CCD8-A732-62B8A6337C84}"/>
              </a:ext>
            </a:extLst>
          </p:cNvPr>
          <p:cNvSpPr>
            <a:spLocks noGrp="1"/>
          </p:cNvSpPr>
          <p:nvPr>
            <p:ph type="body" sz="quarter" idx="15" hasCustomPrompt="1"/>
          </p:nvPr>
        </p:nvSpPr>
        <p:spPr>
          <a:xfrm>
            <a:off x="503238" y="981076"/>
            <a:ext cx="5033961" cy="4248150"/>
          </a:xfrm>
        </p:spPr>
        <p:txBody>
          <a:bodyPr anchor="t" anchorCtr="0"/>
          <a:lstStyle>
            <a:lvl1pPr marL="0" indent="0" algn="r">
              <a:lnSpc>
                <a:spcPct val="80000"/>
              </a:lnSpc>
              <a:spcBef>
                <a:spcPts val="1200"/>
              </a:spcBef>
              <a:spcAft>
                <a:spcPts val="1200"/>
              </a:spcAft>
              <a:buFont typeface="Arial" panose="020B0604020202020204" pitchFamily="34" charset="0"/>
              <a:buNone/>
              <a:defRPr sz="6600">
                <a:solidFill>
                  <a:schemeClr val="tx1"/>
                </a:solidFill>
                <a:latin typeface="+mj-lt"/>
              </a:defRPr>
            </a:lvl1pPr>
            <a:lvl2pPr marL="0" indent="0" algn="r">
              <a:lnSpc>
                <a:spcPct val="80000"/>
              </a:lnSpc>
              <a:spcBef>
                <a:spcPts val="1200"/>
              </a:spcBef>
              <a:spcAft>
                <a:spcPts val="1200"/>
              </a:spcAft>
              <a:buFont typeface="Arial" panose="020B0604020202020204" pitchFamily="34" charset="0"/>
              <a:buNone/>
              <a:defRPr sz="5400">
                <a:solidFill>
                  <a:schemeClr val="tx1"/>
                </a:solidFill>
                <a:latin typeface="+mj-lt"/>
              </a:defRPr>
            </a:lvl2pPr>
            <a:lvl3pPr marL="0" indent="0" algn="r">
              <a:lnSpc>
                <a:spcPct val="80000"/>
              </a:lnSpc>
              <a:spcBef>
                <a:spcPts val="1200"/>
              </a:spcBef>
              <a:spcAft>
                <a:spcPts val="1200"/>
              </a:spcAft>
              <a:buFont typeface="Arial" panose="020B0604020202020204" pitchFamily="34" charset="0"/>
              <a:buNone/>
              <a:defRPr sz="4800">
                <a:solidFill>
                  <a:schemeClr val="tx1"/>
                </a:solidFill>
                <a:latin typeface="+mj-lt"/>
              </a:defRPr>
            </a:lvl3pPr>
            <a:lvl4pPr marL="0" indent="0" algn="r">
              <a:lnSpc>
                <a:spcPct val="80000"/>
              </a:lnSpc>
              <a:spcBef>
                <a:spcPts val="1200"/>
              </a:spcBef>
              <a:spcAft>
                <a:spcPts val="1200"/>
              </a:spcAft>
              <a:buNone/>
              <a:defRPr sz="4000">
                <a:solidFill>
                  <a:schemeClr val="tx1"/>
                </a:solidFill>
                <a:latin typeface="+mj-lt"/>
              </a:defRPr>
            </a:lvl4pPr>
            <a:lvl5pPr marL="0" indent="0" algn="r">
              <a:lnSpc>
                <a:spcPct val="80000"/>
              </a:lnSpc>
              <a:spcBef>
                <a:spcPts val="1200"/>
              </a:spcBef>
              <a:spcAft>
                <a:spcPts val="1200"/>
              </a:spcAft>
              <a:buNone/>
              <a:defRPr sz="2200">
                <a:solidFill>
                  <a:schemeClr val="tx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tx1"/>
                </a:solidFill>
                <a:latin typeface="+mn-lt"/>
              </a:defRPr>
            </a:lvl9pPr>
          </a:lstStyle>
          <a:p>
            <a:pPr lvl="0"/>
            <a:r>
              <a:rPr lang="en-US" dirty="0"/>
              <a:t>Statement title  – max three lines – use text levels  for other sizes</a:t>
            </a:r>
          </a:p>
          <a:p>
            <a:pPr lvl="1"/>
            <a:r>
              <a:rPr lang="en-US" dirty="0"/>
              <a:t>54pt</a:t>
            </a:r>
          </a:p>
          <a:p>
            <a:pPr lvl="2"/>
            <a:r>
              <a:rPr lang="en-US" dirty="0"/>
              <a:t>48pt</a:t>
            </a:r>
          </a:p>
          <a:p>
            <a:pPr lvl="3"/>
            <a:r>
              <a:rPr lang="en-US" dirty="0"/>
              <a:t>40pt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2" name="Text Quote">
            <a:extLst>
              <a:ext uri="{FF2B5EF4-FFF2-40B4-BE49-F238E27FC236}">
                <a16:creationId xmlns:a16="http://schemas.microsoft.com/office/drawing/2014/main" id="{19DB145D-646B-2043-E8C3-E52A51B3E81A}"/>
              </a:ext>
            </a:extLst>
          </p:cNvPr>
          <p:cNvSpPr>
            <a:spLocks noGrp="1"/>
          </p:cNvSpPr>
          <p:nvPr>
            <p:ph type="body" sz="quarter" idx="17" hasCustomPrompt="1"/>
          </p:nvPr>
        </p:nvSpPr>
        <p:spPr>
          <a:xfrm>
            <a:off x="6653215" y="2852738"/>
            <a:ext cx="4521198" cy="3024187"/>
          </a:xfrm>
        </p:spPr>
        <p:txBody>
          <a:bodyPr anchor="b" anchorCtr="0"/>
          <a:lstStyle>
            <a:lvl1pPr>
              <a:defRPr>
                <a:latin typeface="+mj-lt"/>
              </a:defRPr>
            </a:lvl1pPr>
          </a:lstStyle>
          <a:p>
            <a:pPr lvl="0"/>
            <a:r>
              <a:rPr lang="en-US" dirty="0"/>
              <a:t>Use this for supporting quote and any additional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FE150188-D278-B73F-AEF7-A3639C9E3F79}"/>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0BC44714-6806-1843-7D88-46E29F4BD8E8}"/>
                </a:ext>
              </a:extLst>
            </p:cNvPr>
            <p:cNvGrpSpPr/>
            <p:nvPr userDrawn="1"/>
          </p:nvGrpSpPr>
          <p:grpSpPr>
            <a:xfrm>
              <a:off x="-2317919" y="1484313"/>
              <a:ext cx="1960563" cy="1231106"/>
              <a:chOff x="-2322513" y="195104"/>
              <a:chExt cx="1960563" cy="1231106"/>
            </a:xfrm>
          </p:grpSpPr>
          <p:sp>
            <p:nvSpPr>
              <p:cNvPr id="13" name="Guidance">
                <a:extLst>
                  <a:ext uri="{FF2B5EF4-FFF2-40B4-BE49-F238E27FC236}">
                    <a16:creationId xmlns:a16="http://schemas.microsoft.com/office/drawing/2014/main" id="{CAF3C341-37F8-F8A9-BEEA-FB4BE7CBA2C0}"/>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4" name="Guidance">
                <a:extLst>
                  <a:ext uri="{FF2B5EF4-FFF2-40B4-BE49-F238E27FC236}">
                    <a16:creationId xmlns:a16="http://schemas.microsoft.com/office/drawing/2014/main" id="{C1512A7F-23EE-486E-0A1B-51ACDC8C6241}"/>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8" name="Group 7">
              <a:extLst>
                <a:ext uri="{FF2B5EF4-FFF2-40B4-BE49-F238E27FC236}">
                  <a16:creationId xmlns:a16="http://schemas.microsoft.com/office/drawing/2014/main" id="{1DAB6629-DAE6-9BEC-742C-68EB8C92E389}"/>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079EC272-3ED1-5673-46A1-686809763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1" name="Rectangle 10">
                <a:extLst>
                  <a:ext uri="{FF2B5EF4-FFF2-40B4-BE49-F238E27FC236}">
                    <a16:creationId xmlns:a16="http://schemas.microsoft.com/office/drawing/2014/main" id="{2A5A7943-9FE3-89C9-B012-6CDDC849EA42}"/>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73044557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Numbers">
    <p:bg>
      <p:bgPr>
        <a:solidFill>
          <a:srgbClr val="003F2D"/>
        </a:solidFill>
        <a:effectLst/>
      </p:bgPr>
    </p:bg>
    <p:spTree>
      <p:nvGrpSpPr>
        <p:cNvPr id="1" name=""/>
        <p:cNvGrpSpPr/>
        <p:nvPr/>
      </p:nvGrpSpPr>
      <p:grpSpPr>
        <a:xfrm>
          <a:off x="0" y="0"/>
          <a:ext cx="0" cy="0"/>
          <a:chOff x="0" y="0"/>
          <a:chExt cx="0" cy="0"/>
        </a:xfrm>
      </p:grpSpPr>
      <p:cxnSp>
        <p:nvCxnSpPr>
          <p:cNvPr id="6" name="LoS - Fixed">
            <a:extLst>
              <a:ext uri="{FF2B5EF4-FFF2-40B4-BE49-F238E27FC236}">
                <a16:creationId xmlns:a16="http://schemas.microsoft.com/office/drawing/2014/main" id="{4921B599-82A8-128E-8D1B-6FF3088C03B8}"/>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8" name="Text Title">
            <a:extLst>
              <a:ext uri="{FF2B5EF4-FFF2-40B4-BE49-F238E27FC236}">
                <a16:creationId xmlns:a16="http://schemas.microsoft.com/office/drawing/2014/main" id="{C4164AD8-8714-6AE0-9A63-D35290EF939F}"/>
              </a:ext>
            </a:extLst>
          </p:cNvPr>
          <p:cNvSpPr>
            <a:spLocks noGrp="1"/>
          </p:cNvSpPr>
          <p:nvPr>
            <p:ph type="body" sz="quarter" idx="15" hasCustomPrompt="1"/>
          </p:nvPr>
        </p:nvSpPr>
        <p:spPr>
          <a:xfrm>
            <a:off x="503238" y="981076"/>
            <a:ext cx="5033961" cy="4248150"/>
          </a:xfrm>
        </p:spPr>
        <p:txBody>
          <a:bodyPr anchor="t" anchorCtr="0"/>
          <a:lstStyle>
            <a:lvl1pPr marL="0" indent="0" algn="r">
              <a:lnSpc>
                <a:spcPct val="80000"/>
              </a:lnSpc>
              <a:spcBef>
                <a:spcPts val="1200"/>
              </a:spcBef>
              <a:spcAft>
                <a:spcPts val="1200"/>
              </a:spcAft>
              <a:buFont typeface="Arial" panose="020B0604020202020204" pitchFamily="34" charset="0"/>
              <a:buNone/>
              <a:defRPr sz="4400">
                <a:solidFill>
                  <a:schemeClr val="tx1"/>
                </a:solidFill>
                <a:latin typeface="+mj-lt"/>
              </a:defRPr>
            </a:lvl1pPr>
            <a:lvl2pPr marL="0" indent="0" algn="r">
              <a:lnSpc>
                <a:spcPct val="80000"/>
              </a:lnSpc>
              <a:spcBef>
                <a:spcPts val="1200"/>
              </a:spcBef>
              <a:spcAft>
                <a:spcPts val="1200"/>
              </a:spcAft>
              <a:buFont typeface="Arial" panose="020B0604020202020204" pitchFamily="34" charset="0"/>
              <a:buNone/>
              <a:defRPr sz="4800">
                <a:solidFill>
                  <a:schemeClr val="tx1"/>
                </a:solidFill>
                <a:latin typeface="+mj-lt"/>
              </a:defRPr>
            </a:lvl2pPr>
            <a:lvl3pPr marL="0" indent="0" algn="r">
              <a:lnSpc>
                <a:spcPct val="80000"/>
              </a:lnSpc>
              <a:spcBef>
                <a:spcPts val="1200"/>
              </a:spcBef>
              <a:spcAft>
                <a:spcPts val="1200"/>
              </a:spcAft>
              <a:buFont typeface="Arial" panose="020B0604020202020204" pitchFamily="34" charset="0"/>
              <a:buNone/>
              <a:defRPr sz="5400">
                <a:solidFill>
                  <a:schemeClr val="tx1"/>
                </a:solidFill>
                <a:latin typeface="+mj-lt"/>
              </a:defRPr>
            </a:lvl3pPr>
            <a:lvl4pPr marL="0" indent="0" algn="r">
              <a:lnSpc>
                <a:spcPct val="80000"/>
              </a:lnSpc>
              <a:spcBef>
                <a:spcPts val="1200"/>
              </a:spcBef>
              <a:spcAft>
                <a:spcPts val="1200"/>
              </a:spcAft>
              <a:buNone/>
              <a:defRPr sz="6000">
                <a:solidFill>
                  <a:schemeClr val="tx1"/>
                </a:solidFill>
                <a:latin typeface="+mj-lt"/>
              </a:defRPr>
            </a:lvl4pPr>
            <a:lvl5pPr marL="0" indent="0" algn="r">
              <a:lnSpc>
                <a:spcPct val="80000"/>
              </a:lnSpc>
              <a:spcBef>
                <a:spcPts val="1200"/>
              </a:spcBef>
              <a:spcAft>
                <a:spcPts val="1200"/>
              </a:spcAft>
              <a:buNone/>
              <a:defRPr sz="2200">
                <a:solidFill>
                  <a:schemeClr val="tx1"/>
                </a:solidFill>
                <a:latin typeface="+mj-lt"/>
              </a:defRPr>
            </a:lvl5pPr>
            <a:lvl6pPr marL="0" indent="0" algn="r">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r">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r">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r">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48pt</a:t>
            </a:r>
          </a:p>
          <a:p>
            <a:pPr lvl="2"/>
            <a:r>
              <a:rPr lang="en-US" dirty="0"/>
              <a:t>54pt</a:t>
            </a:r>
          </a:p>
          <a:p>
            <a:pPr lvl="3"/>
            <a:r>
              <a:rPr lang="en-US" dirty="0"/>
              <a:t>60pt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9" name="Key Number 1">
            <a:extLst>
              <a:ext uri="{FF2B5EF4-FFF2-40B4-BE49-F238E27FC236}">
                <a16:creationId xmlns:a16="http://schemas.microsoft.com/office/drawing/2014/main" id="{99157F42-1A67-6EA6-2F38-96C214F538D1}"/>
              </a:ext>
            </a:extLst>
          </p:cNvPr>
          <p:cNvSpPr>
            <a:spLocks noGrp="1"/>
          </p:cNvSpPr>
          <p:nvPr>
            <p:ph type="body" sz="quarter" idx="16" hasCustomPrompt="1"/>
          </p:nvPr>
        </p:nvSpPr>
        <p:spPr>
          <a:xfrm>
            <a:off x="6653214" y="981075"/>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1</a:t>
            </a:r>
          </a:p>
        </p:txBody>
      </p:sp>
      <p:sp>
        <p:nvSpPr>
          <p:cNvPr id="11" name="Text Placeholder 1">
            <a:extLst>
              <a:ext uri="{FF2B5EF4-FFF2-40B4-BE49-F238E27FC236}">
                <a16:creationId xmlns:a16="http://schemas.microsoft.com/office/drawing/2014/main" id="{720A6518-2F1B-A8B0-BDFB-8FC795820A64}"/>
              </a:ext>
            </a:extLst>
          </p:cNvPr>
          <p:cNvSpPr>
            <a:spLocks noGrp="1"/>
          </p:cNvSpPr>
          <p:nvPr>
            <p:ph type="body" sz="quarter" idx="17" hasCustomPrompt="1"/>
          </p:nvPr>
        </p:nvSpPr>
        <p:spPr>
          <a:xfrm>
            <a:off x="7677150" y="981076"/>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Key Number 2">
            <a:extLst>
              <a:ext uri="{FF2B5EF4-FFF2-40B4-BE49-F238E27FC236}">
                <a16:creationId xmlns:a16="http://schemas.microsoft.com/office/drawing/2014/main" id="{5C7209E2-04FA-3CA7-9A38-3971400D0325}"/>
              </a:ext>
            </a:extLst>
          </p:cNvPr>
          <p:cNvSpPr>
            <a:spLocks noGrp="1"/>
          </p:cNvSpPr>
          <p:nvPr>
            <p:ph type="body" sz="quarter" idx="18" hasCustomPrompt="1"/>
          </p:nvPr>
        </p:nvSpPr>
        <p:spPr>
          <a:xfrm>
            <a:off x="6653214" y="2016920"/>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2</a:t>
            </a:r>
          </a:p>
        </p:txBody>
      </p:sp>
      <p:sp>
        <p:nvSpPr>
          <p:cNvPr id="20" name="Text Placeholder 2">
            <a:extLst>
              <a:ext uri="{FF2B5EF4-FFF2-40B4-BE49-F238E27FC236}">
                <a16:creationId xmlns:a16="http://schemas.microsoft.com/office/drawing/2014/main" id="{84D3E60E-767C-6373-D943-E43CDEC0235E}"/>
              </a:ext>
            </a:extLst>
          </p:cNvPr>
          <p:cNvSpPr>
            <a:spLocks noGrp="1"/>
          </p:cNvSpPr>
          <p:nvPr>
            <p:ph type="body" sz="quarter" idx="19" hasCustomPrompt="1"/>
          </p:nvPr>
        </p:nvSpPr>
        <p:spPr>
          <a:xfrm>
            <a:off x="7677150" y="2016920"/>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Key Number 3">
            <a:extLst>
              <a:ext uri="{FF2B5EF4-FFF2-40B4-BE49-F238E27FC236}">
                <a16:creationId xmlns:a16="http://schemas.microsoft.com/office/drawing/2014/main" id="{BD9A2907-ABA0-F1B0-9A96-347ACAF48CF1}"/>
              </a:ext>
            </a:extLst>
          </p:cNvPr>
          <p:cNvSpPr>
            <a:spLocks noGrp="1"/>
          </p:cNvSpPr>
          <p:nvPr>
            <p:ph type="body" sz="quarter" idx="20" hasCustomPrompt="1"/>
          </p:nvPr>
        </p:nvSpPr>
        <p:spPr>
          <a:xfrm>
            <a:off x="6653214" y="3052764"/>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3</a:t>
            </a:r>
          </a:p>
        </p:txBody>
      </p:sp>
      <p:sp>
        <p:nvSpPr>
          <p:cNvPr id="22" name="Text Placeholder 3">
            <a:extLst>
              <a:ext uri="{FF2B5EF4-FFF2-40B4-BE49-F238E27FC236}">
                <a16:creationId xmlns:a16="http://schemas.microsoft.com/office/drawing/2014/main" id="{917ACE9A-68B9-4994-9489-8D461E9B0942}"/>
              </a:ext>
            </a:extLst>
          </p:cNvPr>
          <p:cNvSpPr>
            <a:spLocks noGrp="1"/>
          </p:cNvSpPr>
          <p:nvPr>
            <p:ph type="body" sz="quarter" idx="21" hasCustomPrompt="1"/>
          </p:nvPr>
        </p:nvSpPr>
        <p:spPr>
          <a:xfrm>
            <a:off x="7677150" y="3052764"/>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Key Number 4">
            <a:extLst>
              <a:ext uri="{FF2B5EF4-FFF2-40B4-BE49-F238E27FC236}">
                <a16:creationId xmlns:a16="http://schemas.microsoft.com/office/drawing/2014/main" id="{FE190780-2BE8-ED9D-8AA8-087B10C7B99C}"/>
              </a:ext>
            </a:extLst>
          </p:cNvPr>
          <p:cNvSpPr>
            <a:spLocks noGrp="1"/>
          </p:cNvSpPr>
          <p:nvPr>
            <p:ph type="body" sz="quarter" idx="22" hasCustomPrompt="1"/>
          </p:nvPr>
        </p:nvSpPr>
        <p:spPr>
          <a:xfrm>
            <a:off x="6653214" y="4088608"/>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4</a:t>
            </a:r>
          </a:p>
        </p:txBody>
      </p:sp>
      <p:sp>
        <p:nvSpPr>
          <p:cNvPr id="24" name="Text Placeholder 4">
            <a:extLst>
              <a:ext uri="{FF2B5EF4-FFF2-40B4-BE49-F238E27FC236}">
                <a16:creationId xmlns:a16="http://schemas.microsoft.com/office/drawing/2014/main" id="{08663A86-4E19-659E-146A-8B868C57F767}"/>
              </a:ext>
            </a:extLst>
          </p:cNvPr>
          <p:cNvSpPr>
            <a:spLocks noGrp="1"/>
          </p:cNvSpPr>
          <p:nvPr>
            <p:ph type="body" sz="quarter" idx="23" hasCustomPrompt="1"/>
          </p:nvPr>
        </p:nvSpPr>
        <p:spPr>
          <a:xfrm>
            <a:off x="7677150" y="4088608"/>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Key Number 5">
            <a:extLst>
              <a:ext uri="{FF2B5EF4-FFF2-40B4-BE49-F238E27FC236}">
                <a16:creationId xmlns:a16="http://schemas.microsoft.com/office/drawing/2014/main" id="{1A82F1E4-C152-2506-13D1-99BF7EE7C5A7}"/>
              </a:ext>
            </a:extLst>
          </p:cNvPr>
          <p:cNvSpPr>
            <a:spLocks noGrp="1"/>
          </p:cNvSpPr>
          <p:nvPr>
            <p:ph type="body" sz="quarter" idx="24" hasCustomPrompt="1"/>
          </p:nvPr>
        </p:nvSpPr>
        <p:spPr>
          <a:xfrm>
            <a:off x="6653214" y="5124451"/>
            <a:ext cx="935032" cy="752475"/>
          </a:xfrm>
        </p:spPr>
        <p:txBody>
          <a:bodyPr anchor="ctr" anchorCtr="0"/>
          <a:lstStyle>
            <a:lvl1pPr marL="0" indent="0" algn="l">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7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7200">
                <a:solidFill>
                  <a:schemeClr val="tx1">
                    <a:alpha val="80000"/>
                  </a:schemeClr>
                </a:solidFill>
                <a:latin typeface="Calibre Light" panose="020B0303030202060203" pitchFamily="34" charset="0"/>
              </a:defRPr>
            </a:lvl9pPr>
          </a:lstStyle>
          <a:p>
            <a:pPr lvl="0"/>
            <a:r>
              <a:rPr lang="en-US" dirty="0"/>
              <a:t>5</a:t>
            </a:r>
          </a:p>
        </p:txBody>
      </p:sp>
      <p:sp>
        <p:nvSpPr>
          <p:cNvPr id="26" name="Text Placeholder 5">
            <a:extLst>
              <a:ext uri="{FF2B5EF4-FFF2-40B4-BE49-F238E27FC236}">
                <a16:creationId xmlns:a16="http://schemas.microsoft.com/office/drawing/2014/main" id="{8CA505B8-5DD6-29E8-719E-C74A06F6FEE9}"/>
              </a:ext>
            </a:extLst>
          </p:cNvPr>
          <p:cNvSpPr>
            <a:spLocks noGrp="1"/>
          </p:cNvSpPr>
          <p:nvPr>
            <p:ph type="body" sz="quarter" idx="25" hasCustomPrompt="1"/>
          </p:nvPr>
        </p:nvSpPr>
        <p:spPr>
          <a:xfrm>
            <a:off x="7677150" y="5124451"/>
            <a:ext cx="4010025" cy="752474"/>
          </a:xfrm>
        </p:spPr>
        <p:txBody>
          <a:bodyPr/>
          <a:lstStyle>
            <a:lvl1pPr>
              <a:spcBef>
                <a:spcPts val="600"/>
              </a:spcBef>
              <a:spcAft>
                <a:spcPts val="0"/>
              </a:spcAft>
              <a:defRPr/>
            </a:lvl1pPr>
          </a:lstStyle>
          <a:p>
            <a:pPr lvl="0"/>
            <a:r>
              <a:rPr lang="en-US" dirty="0"/>
              <a:t>Supporting copy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121450"/>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Number: Number and text 01">
    <p:bg>
      <p:bgPr>
        <a:solidFill>
          <a:schemeClr val="accent3">
            <a:alpha val="20000"/>
          </a:schemeClr>
        </a:solidFill>
        <a:effectLst/>
      </p:bgPr>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503239" y="1592263"/>
            <a:ext cx="0" cy="3636962"/>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2" y="1592263"/>
            <a:ext cx="4521197"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7164388" y="1592263"/>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528763" y="4005263"/>
            <a:ext cx="9139238" cy="1476000"/>
          </a:xfrm>
        </p:spPr>
        <p:txBody>
          <a:bodyPr anchor="b" anchorCtr="0"/>
          <a:lstStyle>
            <a:lvl1pPr marL="0" indent="0">
              <a:lnSpc>
                <a:spcPct val="75000"/>
              </a:lnSpc>
              <a:spcBef>
                <a:spcPts val="0"/>
              </a:spcBef>
              <a:spcAft>
                <a:spcPts val="600"/>
              </a:spcAft>
              <a:buFont typeface="Arial" panose="020B0604020202020204" pitchFamily="34" charset="0"/>
              <a:buNone/>
              <a:defRPr sz="11000">
                <a:latin typeface="Calibre Light" panose="020B0303030202060203" pitchFamily="34" charset="0"/>
              </a:defRPr>
            </a:lvl1pPr>
            <a:lvl2pPr marL="0" indent="0">
              <a:lnSpc>
                <a:spcPct val="75000"/>
              </a:lnSpc>
              <a:spcBef>
                <a:spcPts val="0"/>
              </a:spcBef>
              <a:spcAft>
                <a:spcPts val="600"/>
              </a:spcAft>
              <a:buFont typeface="Arial" panose="020B0604020202020204" pitchFamily="34" charset="0"/>
              <a:buNone/>
              <a:defRPr sz="8800">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8000">
                <a:latin typeface="Calibre Light" panose="020B0303030202060203" pitchFamily="34" charset="0"/>
              </a:defRPr>
            </a:lvl3pPr>
            <a:lvl4pPr marL="0" indent="0">
              <a:lnSpc>
                <a:spcPct val="75000"/>
              </a:lnSpc>
              <a:spcBef>
                <a:spcPts val="0"/>
              </a:spcBef>
              <a:spcAft>
                <a:spcPts val="600"/>
              </a:spcAft>
              <a:buNone/>
              <a:defRPr sz="7200">
                <a:latin typeface="Calibre Light" panose="020B0303030202060203" pitchFamily="34" charset="0"/>
              </a:defRPr>
            </a:lvl4pPr>
            <a:lvl5pPr marL="0" indent="0">
              <a:lnSpc>
                <a:spcPct val="80000"/>
              </a:lnSpc>
              <a:spcBef>
                <a:spcPts val="0"/>
              </a:spcBef>
              <a:spcAft>
                <a:spcPts val="600"/>
              </a:spcAft>
              <a:buNone/>
              <a:defRPr sz="6600">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5400">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4800">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400">
                <a:latin typeface="Calibre Light" panose="020B0303030202060203" pitchFamily="34" charset="0"/>
              </a:defRPr>
            </a:lvl8pPr>
            <a:lvl9pPr marL="0" indent="0">
              <a:lnSpc>
                <a:spcPct val="80000"/>
              </a:lnSpc>
              <a:spcBef>
                <a:spcPts val="0"/>
              </a:spcBef>
              <a:spcAft>
                <a:spcPts val="600"/>
              </a:spcAft>
              <a:buNone/>
              <a:defRPr sz="4000">
                <a:latin typeface="Calibre Light" panose="020B0303030202060203" pitchFamily="34" charset="0"/>
              </a:defRPr>
            </a:lvl9pPr>
          </a:lstStyle>
          <a:p>
            <a:pPr lvl="0"/>
            <a:r>
              <a:rPr lang="en-US" dirty="0"/>
              <a:t>Large key #</a:t>
            </a:r>
          </a:p>
          <a:p>
            <a:pPr lvl="1"/>
            <a:r>
              <a:rPr lang="en-US" dirty="0"/>
              <a:t>88pt</a:t>
            </a:r>
          </a:p>
          <a:p>
            <a:pPr lvl="2"/>
            <a:r>
              <a:rPr lang="en-US" dirty="0"/>
              <a:t>80pt</a:t>
            </a:r>
          </a:p>
          <a:p>
            <a:pPr lvl="3"/>
            <a:r>
              <a:rPr lang="en-US" dirty="0"/>
              <a:t>72pt</a:t>
            </a:r>
          </a:p>
          <a:p>
            <a:pPr lvl="4"/>
            <a:r>
              <a:rPr lang="en-US" dirty="0"/>
              <a:t>66pt</a:t>
            </a:r>
          </a:p>
          <a:p>
            <a:pPr lvl="5"/>
            <a:r>
              <a:rPr lang="en-US" dirty="0"/>
              <a:t>54pt</a:t>
            </a:r>
          </a:p>
          <a:p>
            <a:pPr lvl="6"/>
            <a:r>
              <a:rPr lang="en-US" dirty="0"/>
              <a:t>48pt</a:t>
            </a:r>
          </a:p>
          <a:p>
            <a:pPr lvl="7"/>
            <a:r>
              <a:rPr lang="en-US" dirty="0"/>
              <a:t>44pt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19118920-4DCA-6B71-E867-35B0B8F653EB}"/>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9122B38B-4A02-CEAD-3AAC-E14A85469DB5}"/>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05AFC659-06EA-AC24-A19C-047ABBF156BF}"/>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77479421-B1D3-33B0-2CAF-7E82FBA2FCB6}"/>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381922CF-0FED-3555-AE06-808042FBBEDF}"/>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310F315A-FB61-A833-56B0-4BFB0B66C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AB2EF404-7966-B6C3-81A9-6116133B606E}"/>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140613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 Number: Number and text 02">
    <p:bg>
      <p:bgRef idx="1001">
        <a:schemeClr val="bg1"/>
      </p:bgRef>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503239" y="1592263"/>
            <a:ext cx="0" cy="3636962"/>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2" y="1592263"/>
            <a:ext cx="4521191"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bg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bg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bg1"/>
                </a:solidFill>
                <a:latin typeface="+mj-lt"/>
              </a:defRPr>
            </a:lvl3pPr>
            <a:lvl4pPr marL="0" indent="0" algn="l">
              <a:lnSpc>
                <a:spcPct val="80000"/>
              </a:lnSpc>
              <a:spcBef>
                <a:spcPts val="1200"/>
              </a:spcBef>
              <a:spcAft>
                <a:spcPts val="1200"/>
              </a:spcAft>
              <a:buNone/>
              <a:defRPr sz="2800">
                <a:solidFill>
                  <a:schemeClr val="bg1"/>
                </a:solidFill>
                <a:latin typeface="+mj-lt"/>
              </a:defRPr>
            </a:lvl4pPr>
            <a:lvl5pPr marL="0" indent="0" algn="l">
              <a:lnSpc>
                <a:spcPct val="80000"/>
              </a:lnSpc>
              <a:spcBef>
                <a:spcPts val="1200"/>
              </a:spcBef>
              <a:spcAft>
                <a:spcPts val="1200"/>
              </a:spcAft>
              <a:buNone/>
              <a:defRPr sz="2200">
                <a:solidFill>
                  <a:schemeClr val="bg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bg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bg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bg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bg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7164388" y="1592263"/>
            <a:ext cx="3497262" cy="1152525"/>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528763" y="4005263"/>
            <a:ext cx="9139238" cy="1476000"/>
          </a:xfrm>
        </p:spPr>
        <p:txBody>
          <a:bodyPr anchor="b" anchorCtr="0"/>
          <a:lstStyle>
            <a:lvl1pPr marL="0" indent="0">
              <a:lnSpc>
                <a:spcPct val="75000"/>
              </a:lnSpc>
              <a:spcBef>
                <a:spcPts val="0"/>
              </a:spcBef>
              <a:spcAft>
                <a:spcPts val="600"/>
              </a:spcAft>
              <a:buFont typeface="Arial" panose="020B0604020202020204" pitchFamily="34" charset="0"/>
              <a:buNone/>
              <a:defRPr sz="11000">
                <a:solidFill>
                  <a:schemeClr val="tx1"/>
                </a:solidFill>
                <a:latin typeface="Calibre Light" panose="020B0303030202060203" pitchFamily="34" charset="0"/>
              </a:defRPr>
            </a:lvl1pPr>
            <a:lvl2pPr marL="0" indent="0">
              <a:lnSpc>
                <a:spcPct val="75000"/>
              </a:lnSpc>
              <a:spcBef>
                <a:spcPts val="0"/>
              </a:spcBef>
              <a:spcAft>
                <a:spcPts val="600"/>
              </a:spcAft>
              <a:buFont typeface="Arial" panose="020B0604020202020204" pitchFamily="34" charset="0"/>
              <a:buNone/>
              <a:defRPr sz="8800">
                <a:solidFill>
                  <a:schemeClr val="tx1"/>
                </a:solidFill>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8000">
                <a:solidFill>
                  <a:schemeClr val="tx1"/>
                </a:solidFill>
                <a:latin typeface="Calibre Light" panose="020B0303030202060203" pitchFamily="34" charset="0"/>
              </a:defRPr>
            </a:lvl3pPr>
            <a:lvl4pPr marL="0" indent="0">
              <a:lnSpc>
                <a:spcPct val="75000"/>
              </a:lnSpc>
              <a:spcBef>
                <a:spcPts val="0"/>
              </a:spcBef>
              <a:spcAft>
                <a:spcPts val="600"/>
              </a:spcAft>
              <a:buNone/>
              <a:defRPr sz="7200">
                <a:solidFill>
                  <a:schemeClr val="tx1"/>
                </a:solidFill>
                <a:latin typeface="Calibre Light" panose="020B0303030202060203" pitchFamily="34" charset="0"/>
              </a:defRPr>
            </a:lvl4pPr>
            <a:lvl5pPr marL="0" indent="0">
              <a:lnSpc>
                <a:spcPct val="80000"/>
              </a:lnSpc>
              <a:spcBef>
                <a:spcPts val="0"/>
              </a:spcBef>
              <a:spcAft>
                <a:spcPts val="600"/>
              </a:spcAft>
              <a:buNone/>
              <a:defRPr sz="6600">
                <a:solidFill>
                  <a:schemeClr val="tx1"/>
                </a:solidFill>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5400">
                <a:solidFill>
                  <a:schemeClr val="tx1"/>
                </a:solidFill>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4800">
                <a:solidFill>
                  <a:schemeClr val="tx1"/>
                </a:solidFill>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400">
                <a:solidFill>
                  <a:schemeClr val="tx1"/>
                </a:solidFill>
                <a:latin typeface="Calibre Light" panose="020B0303030202060203" pitchFamily="34" charset="0"/>
              </a:defRPr>
            </a:lvl8pPr>
            <a:lvl9pPr marL="0" indent="0">
              <a:lnSpc>
                <a:spcPct val="80000"/>
              </a:lnSpc>
              <a:spcBef>
                <a:spcPts val="0"/>
              </a:spcBef>
              <a:spcAft>
                <a:spcPts val="600"/>
              </a:spcAft>
              <a:buNone/>
              <a:defRPr sz="4000">
                <a:solidFill>
                  <a:schemeClr val="tx1"/>
                </a:solidFill>
                <a:latin typeface="Calibre Light" panose="020B0303030202060203" pitchFamily="34" charset="0"/>
              </a:defRPr>
            </a:lvl9pPr>
          </a:lstStyle>
          <a:p>
            <a:pPr lvl="0"/>
            <a:r>
              <a:rPr lang="en-US" dirty="0"/>
              <a:t>Large key #</a:t>
            </a:r>
          </a:p>
          <a:p>
            <a:pPr lvl="1"/>
            <a:r>
              <a:rPr lang="en-US" dirty="0"/>
              <a:t>88pt</a:t>
            </a:r>
          </a:p>
          <a:p>
            <a:pPr lvl="2"/>
            <a:r>
              <a:rPr lang="en-US" dirty="0"/>
              <a:t>80pt</a:t>
            </a:r>
          </a:p>
          <a:p>
            <a:pPr lvl="3"/>
            <a:r>
              <a:rPr lang="en-US" dirty="0"/>
              <a:t>72pt</a:t>
            </a:r>
          </a:p>
          <a:p>
            <a:pPr lvl="4"/>
            <a:r>
              <a:rPr lang="en-US" dirty="0"/>
              <a:t>66pt</a:t>
            </a:r>
          </a:p>
          <a:p>
            <a:pPr lvl="5"/>
            <a:r>
              <a:rPr lang="en-US" dirty="0"/>
              <a:t>54pt</a:t>
            </a:r>
          </a:p>
          <a:p>
            <a:pPr lvl="6"/>
            <a:r>
              <a:rPr lang="en-US" dirty="0"/>
              <a:t>48pt</a:t>
            </a:r>
          </a:p>
          <a:p>
            <a:pPr lvl="7"/>
            <a:r>
              <a:rPr lang="en-US" dirty="0"/>
              <a:t>44pt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solidFill>
                  <a:schemeClr val="tx1"/>
                </a:solidFill>
                <a:latin typeface="Calibre Semibold" panose="020B0703030202060203" pitchFamily="34" charset="0"/>
              </a:defRPr>
            </a:lvl1pPr>
            <a:lvl2pPr marL="0" marR="0" indent="0">
              <a:lnSpc>
                <a:spcPct val="100000"/>
              </a:lnSpc>
              <a:spcBef>
                <a:spcPts val="300"/>
              </a:spcBef>
              <a:spcAft>
                <a:spcPts val="0"/>
              </a:spcAft>
              <a:defRPr sz="900">
                <a:solidFill>
                  <a:schemeClr val="tx1"/>
                </a:solidFill>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solidFill>
                  <a:schemeClr val="tx1"/>
                </a:solidFill>
                <a:latin typeface="Calibre" panose="020B0503030202060203" pitchFamily="34" charset="0"/>
              </a:defRPr>
            </a:lvl3pPr>
            <a:lvl4pPr marL="216000" marR="0" indent="-108000">
              <a:lnSpc>
                <a:spcPct val="100000"/>
              </a:lnSpc>
              <a:spcBef>
                <a:spcPts val="200"/>
              </a:spcBef>
              <a:spcAft>
                <a:spcPts val="0"/>
              </a:spcAft>
              <a:defRPr sz="900">
                <a:solidFill>
                  <a:schemeClr val="tx1"/>
                </a:solidFill>
                <a:latin typeface="Calibre" panose="020B0503030202060203" pitchFamily="34" charset="0"/>
              </a:defRPr>
            </a:lvl4pPr>
            <a:lvl5pPr marL="0" marR="0" indent="0">
              <a:lnSpc>
                <a:spcPct val="100000"/>
              </a:lnSpc>
              <a:spcBef>
                <a:spcPts val="300"/>
              </a:spcBef>
              <a:spcAft>
                <a:spcPts val="0"/>
              </a:spcAft>
              <a:buNone/>
              <a:defRPr sz="900">
                <a:solidFill>
                  <a:schemeClr val="tx1"/>
                </a:solidFill>
                <a:latin typeface="Calibre Semibold" panose="020B0703030202060203" pitchFamily="34" charset="0"/>
              </a:defRPr>
            </a:lvl5pPr>
            <a:lvl6pPr marL="0" marR="0" indent="0">
              <a:lnSpc>
                <a:spcPct val="100000"/>
              </a:lnSpc>
              <a:spcBef>
                <a:spcPts val="300"/>
              </a:spcBef>
              <a:spcAft>
                <a:spcPts val="0"/>
              </a:spcAft>
              <a:defRPr sz="800">
                <a:solidFill>
                  <a:schemeClr val="tx1"/>
                </a:solidFill>
                <a:latin typeface="Calibre Semibold" panose="020B0703030202060203" pitchFamily="34" charset="0"/>
              </a:defRPr>
            </a:lvl6pPr>
            <a:lvl7pPr marL="0" marR="0" indent="0">
              <a:lnSpc>
                <a:spcPct val="100000"/>
              </a:lnSpc>
              <a:spcBef>
                <a:spcPts val="200"/>
              </a:spcBef>
              <a:spcAft>
                <a:spcPts val="0"/>
              </a:spcAft>
              <a:defRPr sz="800">
                <a:solidFill>
                  <a:schemeClr val="tx1"/>
                </a:solidFill>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solidFill>
                  <a:schemeClr val="tx1"/>
                </a:solidFill>
                <a:latin typeface="Calibre" panose="020B0503030202060203" pitchFamily="34" charset="0"/>
              </a:defRPr>
            </a:lvl8pPr>
            <a:lvl9pPr marL="216000" marR="0" indent="-108000">
              <a:lnSpc>
                <a:spcPct val="100000"/>
              </a:lnSpc>
              <a:spcBef>
                <a:spcPts val="200"/>
              </a:spcBef>
              <a:spcAft>
                <a:spcPts val="0"/>
              </a:spcAft>
              <a:defRPr sz="800">
                <a:solidFill>
                  <a:schemeClr val="tx1"/>
                </a:solidFill>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924A53CA-94CA-FBF2-5C0A-B9D364CBD43E}"/>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6AD49211-9502-F3A4-C452-697BA9B544F1}"/>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31259F6F-709F-42C7-7B47-5B68ED41E13D}"/>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A7D1871E-6CA0-6FE9-F183-42FE45C7473A}"/>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017D822A-1285-F61D-158B-135CD5453D4C}"/>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2B911828-83FB-1808-DDFB-E1799A0B3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6D206A66-8D8C-3FD4-BB19-381C8271896B}"/>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265444496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Title + image 02">
    <p:bg>
      <p:bgPr>
        <a:solidFill>
          <a:schemeClr val="accent6"/>
        </a:solidFill>
        <a:effectLst/>
      </p:bgPr>
    </p:bg>
    <p:spTree>
      <p:nvGrpSpPr>
        <p:cNvPr id="1" name=""/>
        <p:cNvGrpSpPr/>
        <p:nvPr/>
      </p:nvGrpSpPr>
      <p:grpSpPr>
        <a:xfrm>
          <a:off x="0" y="0"/>
          <a:ext cx="0" cy="0"/>
          <a:chOff x="0" y="0"/>
          <a:chExt cx="0" cy="0"/>
        </a:xfrm>
      </p:grpSpPr>
      <p:sp>
        <p:nvSpPr>
          <p:cNvPr id="9" name="LoS - Fixed shape">
            <a:extLst>
              <a:ext uri="{FF2B5EF4-FFF2-40B4-BE49-F238E27FC236}">
                <a16:creationId xmlns:a16="http://schemas.microsoft.com/office/drawing/2014/main" id="{7181E1E5-C287-E50A-6EDF-10CA93C41828}"/>
              </a:ext>
            </a:extLst>
          </p:cNvPr>
          <p:cNvSpPr/>
          <p:nvPr userDrawn="1"/>
        </p:nvSpPr>
        <p:spPr>
          <a:xfrm>
            <a:off x="503238" y="5305425"/>
            <a:ext cx="11183936" cy="63500"/>
          </a:xfrm>
          <a:prstGeom prst="rect">
            <a:avLst/>
          </a:prstGeom>
          <a:solidFill>
            <a:srgbClr val="17E88F"/>
          </a:solidFill>
        </p:spPr>
        <p:txBody>
          <a:bodyPr wrap="square" lIns="72000" tIns="46800" rIns="72000" bIns="46800" rtlCol="0" anchor="ctr" anchorCtr="1">
            <a:noAutofit/>
          </a:bodyPr>
          <a:lstStyle/>
          <a:p>
            <a:pPr algn="ctr"/>
            <a:endParaRPr lang="en-US">
              <a:solidFill>
                <a:schemeClr val="bg1"/>
              </a:solidFill>
            </a:endParaRPr>
          </a:p>
        </p:txBody>
      </p:sp>
      <p:sp>
        <p:nvSpPr>
          <p:cNvPr id="7" name="Picture Placeholder">
            <a:extLst>
              <a:ext uri="{FF2B5EF4-FFF2-40B4-BE49-F238E27FC236}">
                <a16:creationId xmlns:a16="http://schemas.microsoft.com/office/drawing/2014/main" id="{B828830B-A5A2-4954-63E1-BE2A97547A93}"/>
              </a:ext>
            </a:extLst>
          </p:cNvPr>
          <p:cNvSpPr>
            <a:spLocks noGrp="1"/>
          </p:cNvSpPr>
          <p:nvPr>
            <p:ph type="pic" sz="quarter" idx="12"/>
          </p:nvPr>
        </p:nvSpPr>
        <p:spPr>
          <a:xfrm>
            <a:off x="1" y="0"/>
            <a:ext cx="4513262" cy="6858000"/>
          </a:xfrm>
          <a:custGeom>
            <a:avLst/>
            <a:gdLst>
              <a:gd name="connsiteX0" fmla="*/ 0 w 4513262"/>
              <a:gd name="connsiteY0" fmla="*/ 0 h 6858000"/>
              <a:gd name="connsiteX1" fmla="*/ 4513262 w 4513262"/>
              <a:gd name="connsiteY1" fmla="*/ 0 h 6858000"/>
              <a:gd name="connsiteX2" fmla="*/ 4513262 w 4513262"/>
              <a:gd name="connsiteY2" fmla="*/ 5305425 h 6858000"/>
              <a:gd name="connsiteX3" fmla="*/ 503237 w 4513262"/>
              <a:gd name="connsiteY3" fmla="*/ 5305425 h 6858000"/>
              <a:gd name="connsiteX4" fmla="*/ 503237 w 4513262"/>
              <a:gd name="connsiteY4" fmla="*/ 5368925 h 6858000"/>
              <a:gd name="connsiteX5" fmla="*/ 4513262 w 4513262"/>
              <a:gd name="connsiteY5" fmla="*/ 5368925 h 6858000"/>
              <a:gd name="connsiteX6" fmla="*/ 4513262 w 4513262"/>
              <a:gd name="connsiteY6" fmla="*/ 6858000 h 6858000"/>
              <a:gd name="connsiteX7" fmla="*/ 0 w 451326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3262" h="6858000">
                <a:moveTo>
                  <a:pt x="0" y="0"/>
                </a:moveTo>
                <a:lnTo>
                  <a:pt x="4513262" y="0"/>
                </a:lnTo>
                <a:lnTo>
                  <a:pt x="4513262" y="5305425"/>
                </a:lnTo>
                <a:lnTo>
                  <a:pt x="503237" y="5305425"/>
                </a:lnTo>
                <a:lnTo>
                  <a:pt x="503237" y="5368925"/>
                </a:lnTo>
                <a:lnTo>
                  <a:pt x="4513262" y="5368925"/>
                </a:lnTo>
                <a:lnTo>
                  <a:pt x="4513262" y="6858000"/>
                </a:lnTo>
                <a:lnTo>
                  <a:pt x="0" y="6858000"/>
                </a:lnTo>
                <a:close/>
              </a:path>
            </a:pathLst>
          </a:custGeom>
        </p:spPr>
        <p:txBody>
          <a:bodyPr wrap="square" anchor="ctr" anchorCtr="1">
            <a:noAutofit/>
          </a:bodyPr>
          <a:lstStyle>
            <a:lvl1pPr algn="ctr">
              <a:defRPr sz="1800"/>
            </a:lvl1pPr>
          </a:lstStyle>
          <a:p>
            <a:r>
              <a:rPr lang="en-US"/>
              <a:t>Click icon to add picture</a:t>
            </a:r>
          </a:p>
        </p:txBody>
      </p:sp>
      <p:sp>
        <p:nvSpPr>
          <p:cNvPr id="4" name="CBRE Vector Logo">
            <a:extLst>
              <a:ext uri="{FF2B5EF4-FFF2-40B4-BE49-F238E27FC236}">
                <a16:creationId xmlns:a16="http://schemas.microsoft.com/office/drawing/2014/main" id="{22D3E92D-5911-ACF3-38B2-C0C40B24877D}"/>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sp>
        <p:nvSpPr>
          <p:cNvPr id="6" name="Date Placeholder">
            <a:extLst>
              <a:ext uri="{FF2B5EF4-FFF2-40B4-BE49-F238E27FC236}">
                <a16:creationId xmlns:a16="http://schemas.microsoft.com/office/drawing/2014/main" id="{B9EA651F-0F3F-A494-F45E-55227DF090E4}"/>
              </a:ext>
            </a:extLst>
          </p:cNvPr>
          <p:cNvSpPr>
            <a:spLocks noGrp="1"/>
          </p:cNvSpPr>
          <p:nvPr>
            <p:ph type="body" sz="half" idx="10" hasCustomPrompt="1"/>
          </p:nvPr>
        </p:nvSpPr>
        <p:spPr>
          <a:xfrm>
            <a:off x="5114925" y="484132"/>
            <a:ext cx="1447801" cy="144000"/>
          </a:xfrm>
          <a:prstGeom prst="rect">
            <a:avLst/>
          </a:prstGeom>
        </p:spPr>
        <p:txBody>
          <a:bodyPr lIns="0" tIns="0" rIns="0" bIns="0"/>
          <a:lstStyle>
            <a:lvl1pPr indent="0">
              <a:spcBef>
                <a:spcPts val="0"/>
              </a:spcBef>
              <a:spcAft>
                <a:spcPts val="0"/>
              </a:spcAft>
              <a:defRPr sz="1050" b="1">
                <a:solidFill>
                  <a:schemeClr val="tx1"/>
                </a:solidFill>
                <a:latin typeface="Space Mono" panose="02000509040000020004" pitchFamily="49" charset="0"/>
              </a:defRPr>
            </a:lvl1pPr>
            <a:lvl2pPr indent="0">
              <a:spcBef>
                <a:spcPts val="0"/>
              </a:spcBef>
              <a:spcAft>
                <a:spcPts val="0"/>
              </a:spcAft>
              <a:defRPr sz="1050" b="1">
                <a:latin typeface="Space Mono" panose="02000509040000020004" pitchFamily="49" charset="0"/>
              </a:defRPr>
            </a:lvl2pPr>
            <a:lvl3pPr indent="0">
              <a:spcBef>
                <a:spcPts val="0"/>
              </a:spcBef>
              <a:spcAft>
                <a:spcPts val="0"/>
              </a:spcAft>
              <a:defRPr sz="1050" b="1">
                <a:latin typeface="Space Mono" panose="02000509040000020004" pitchFamily="49" charset="0"/>
              </a:defRPr>
            </a:lvl3pPr>
            <a:lvl4pPr indent="0">
              <a:spcBef>
                <a:spcPts val="0"/>
              </a:spcBef>
              <a:spcAft>
                <a:spcPts val="0"/>
              </a:spcAft>
              <a:defRPr sz="1050" b="1">
                <a:latin typeface="Space Mono" panose="02000509040000020004" pitchFamily="49" charset="0"/>
              </a:defRPr>
            </a:lvl4pPr>
            <a:lvl5pPr indent="0">
              <a:spcBef>
                <a:spcPts val="0"/>
              </a:spcBef>
              <a:spcAft>
                <a:spcPts val="0"/>
              </a:spcAft>
              <a:defRPr sz="1050" b="1">
                <a:latin typeface="Space Mono" panose="02000509040000020004" pitchFamily="49" charset="0"/>
              </a:defRPr>
            </a:lvl5pPr>
            <a:lvl6pPr indent="0">
              <a:spcBef>
                <a:spcPts val="0"/>
              </a:spcBef>
              <a:spcAft>
                <a:spcPts val="0"/>
              </a:spcAft>
              <a:defRPr sz="1050" b="1">
                <a:latin typeface="Space Mono" panose="02000509040000020004" pitchFamily="49" charset="0"/>
              </a:defRPr>
            </a:lvl6pPr>
            <a:lvl7pPr indent="0">
              <a:spcBef>
                <a:spcPts val="0"/>
              </a:spcBef>
              <a:spcAft>
                <a:spcPts val="0"/>
              </a:spcAft>
              <a:defRPr sz="1050" b="1">
                <a:latin typeface="Space Mono" panose="02000509040000020004" pitchFamily="49" charset="0"/>
              </a:defRPr>
            </a:lvl7pPr>
            <a:lvl8pPr indent="0">
              <a:spcBef>
                <a:spcPts val="0"/>
              </a:spcBef>
              <a:spcAft>
                <a:spcPts val="0"/>
              </a:spcAft>
              <a:defRPr sz="1050" b="1">
                <a:latin typeface="Space Mono" panose="02000509040000020004" pitchFamily="49" charset="0"/>
              </a:defRPr>
            </a:lvl8pPr>
            <a:lvl9pPr indent="0">
              <a:spcBef>
                <a:spcPts val="0"/>
              </a:spcBef>
              <a:spcAft>
                <a:spcPts val="0"/>
              </a:spcAft>
              <a:defRPr sz="1050" b="1">
                <a:latin typeface="Space Mono" panose="02000509040000020004" pitchFamily="49" charset="0"/>
              </a:defRPr>
            </a:lvl9pPr>
          </a:lstStyle>
          <a:p>
            <a:r>
              <a:rPr lang="en-US" dirty="0"/>
              <a:t>DATE HERE</a:t>
            </a:r>
          </a:p>
        </p:txBody>
      </p:sp>
      <p:sp>
        <p:nvSpPr>
          <p:cNvPr id="18" name="Subtitle">
            <a:extLst>
              <a:ext uri="{FF2B5EF4-FFF2-40B4-BE49-F238E27FC236}">
                <a16:creationId xmlns:a16="http://schemas.microsoft.com/office/drawing/2014/main" id="{93575ED5-62E4-AEE5-4FD7-D9DF0D569869}"/>
              </a:ext>
            </a:extLst>
          </p:cNvPr>
          <p:cNvSpPr>
            <a:spLocks noGrp="1"/>
          </p:cNvSpPr>
          <p:nvPr>
            <p:ph type="subTitle" idx="1" hasCustomPrompt="1"/>
          </p:nvPr>
        </p:nvSpPr>
        <p:spPr>
          <a:xfrm>
            <a:off x="7165974" y="5751938"/>
            <a:ext cx="4521200" cy="450000"/>
          </a:xfrm>
        </p:spPr>
        <p:txBody>
          <a:bodyPr anchor="b" anchorCtr="0"/>
          <a:lstStyle>
            <a:lvl1pPr marL="0" indent="0" algn="r">
              <a:lnSpc>
                <a:spcPct val="100000"/>
              </a:lnSpc>
              <a:spcBef>
                <a:spcPts val="0"/>
              </a:spcBef>
              <a:spcAft>
                <a:spcPts val="0"/>
              </a:spcAft>
              <a:buNone/>
              <a:defRPr sz="1600">
                <a:latin typeface="Calibre Semibold" panose="020B0703030202060203" pitchFamily="34" charset="0"/>
              </a:defRPr>
            </a:lvl1pPr>
            <a:lvl2pPr marL="0" indent="0" algn="r">
              <a:lnSpc>
                <a:spcPct val="100000"/>
              </a:lnSpc>
              <a:spcBef>
                <a:spcPts val="0"/>
              </a:spcBef>
              <a:spcAft>
                <a:spcPts val="0"/>
              </a:spcAft>
              <a:buNone/>
              <a:defRPr sz="1600">
                <a:latin typeface="+mn-lt"/>
              </a:defRPr>
            </a:lvl2pPr>
            <a:lvl3pPr marL="0" indent="0" algn="r">
              <a:buNone/>
              <a:defRPr sz="1200">
                <a:latin typeface="+mn-lt"/>
              </a:defRPr>
            </a:lvl3pPr>
            <a:lvl4pPr marL="180000" indent="-180000" algn="r">
              <a:buFont typeface="Calibre" panose="020B0503030202060203" pitchFamily="34" charset="0"/>
              <a:buChar char="–"/>
              <a:defRPr sz="1200">
                <a:latin typeface="+mn-lt"/>
              </a:defRPr>
            </a:lvl4pPr>
            <a:lvl5pPr marL="360000" indent="-180000" algn="r">
              <a:buFont typeface="Calibre" panose="020B0503030202060203" pitchFamily="34" charset="0"/>
              <a:buChar char="–"/>
              <a:defRPr sz="1200">
                <a:latin typeface="+mn-lt"/>
              </a:defRPr>
            </a:lvl5pPr>
            <a:lvl6pPr marL="0" indent="0" algn="r">
              <a:buNone/>
              <a:defRPr sz="1200">
                <a:latin typeface="Calibre Semibold" panose="020B0703030202060203" pitchFamily="34" charset="0"/>
              </a:defRPr>
            </a:lvl6pPr>
            <a:lvl7pPr marL="0" indent="0" algn="r">
              <a:buNone/>
              <a:defRPr sz="1050">
                <a:latin typeface="Calibre Semibold" panose="020B0703030202060203" pitchFamily="34" charset="0"/>
              </a:defRPr>
            </a:lvl7pPr>
            <a:lvl8pPr marL="0" indent="0" algn="r">
              <a:buNone/>
              <a:defRPr sz="1050">
                <a:latin typeface="+mn-lt"/>
              </a:defRPr>
            </a:lvl8pPr>
            <a:lvl9pPr marL="180000" indent="-180000" algn="r">
              <a:buFont typeface="Calibre" panose="020B0503030202060203" pitchFamily="34" charset="0"/>
              <a:buChar char="–"/>
              <a:defRPr sz="1050">
                <a:latin typeface="+mn-lt"/>
              </a:defRPr>
            </a:lvl9pPr>
          </a:lstStyle>
          <a:p>
            <a:r>
              <a:rPr lang="en-US" dirty="0"/>
              <a:t>Presenter Name – Level 1 </a:t>
            </a:r>
            <a:br>
              <a:rPr lang="en-US" dirty="0"/>
            </a:br>
            <a:r>
              <a:rPr lang="en-US" dirty="0"/>
              <a:t>Use level 2 for additional information</a:t>
            </a:r>
          </a:p>
          <a:p>
            <a:pPr lvl="1"/>
            <a:r>
              <a:rPr lang="en-US" dirty="0"/>
              <a:t>Additional Information – Level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44" name="Image Guidance">
            <a:extLst>
              <a:ext uri="{FF2B5EF4-FFF2-40B4-BE49-F238E27FC236}">
                <a16:creationId xmlns:a16="http://schemas.microsoft.com/office/drawing/2014/main" id="{3E9662A7-FA8A-1E25-27BA-D69E78365E0D}"/>
              </a:ext>
            </a:extLst>
          </p:cNvPr>
          <p:cNvGrpSpPr/>
          <p:nvPr userDrawn="1"/>
        </p:nvGrpSpPr>
        <p:grpSpPr>
          <a:xfrm>
            <a:off x="12553950" y="442366"/>
            <a:ext cx="1960563" cy="3139321"/>
            <a:chOff x="-2322513" y="195104"/>
            <a:chExt cx="1960563" cy="3139321"/>
          </a:xfrm>
        </p:grpSpPr>
        <p:sp>
          <p:nvSpPr>
            <p:cNvPr id="45" name="Guidance">
              <a:extLst>
                <a:ext uri="{FF2B5EF4-FFF2-40B4-BE49-F238E27FC236}">
                  <a16:creationId xmlns:a16="http://schemas.microsoft.com/office/drawing/2014/main" id="{87B72198-9354-4FC5-14B5-8DE7695180B4}"/>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46" name="Guidance">
              <a:extLst>
                <a:ext uri="{FF2B5EF4-FFF2-40B4-BE49-F238E27FC236}">
                  <a16:creationId xmlns:a16="http://schemas.microsoft.com/office/drawing/2014/main" id="{31FE28F1-D803-DEC8-D792-69C9B334AA35}"/>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grpSp>
        <p:nvGrpSpPr>
          <p:cNvPr id="55" name="Date Guidance">
            <a:extLst>
              <a:ext uri="{FF2B5EF4-FFF2-40B4-BE49-F238E27FC236}">
                <a16:creationId xmlns:a16="http://schemas.microsoft.com/office/drawing/2014/main" id="{EDFD3062-1040-C63F-9B33-ED064E670AB8}"/>
              </a:ext>
            </a:extLst>
          </p:cNvPr>
          <p:cNvGrpSpPr/>
          <p:nvPr userDrawn="1"/>
        </p:nvGrpSpPr>
        <p:grpSpPr>
          <a:xfrm>
            <a:off x="-2322513" y="442366"/>
            <a:ext cx="1960563" cy="784830"/>
            <a:chOff x="-2322513" y="195104"/>
            <a:chExt cx="1960563" cy="784830"/>
          </a:xfrm>
        </p:grpSpPr>
        <p:sp>
          <p:nvSpPr>
            <p:cNvPr id="56" name="Guidance">
              <a:extLst>
                <a:ext uri="{FF2B5EF4-FFF2-40B4-BE49-F238E27FC236}">
                  <a16:creationId xmlns:a16="http://schemas.microsoft.com/office/drawing/2014/main" id="{D8623BFA-9865-9856-D46B-5CA848F28521}"/>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57" name="Guidance">
              <a:extLst>
                <a:ext uri="{FF2B5EF4-FFF2-40B4-BE49-F238E27FC236}">
                  <a16:creationId xmlns:a16="http://schemas.microsoft.com/office/drawing/2014/main" id="{559B7775-E685-9B00-4FB5-E143C24DE7B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sp>
        <p:nvSpPr>
          <p:cNvPr id="15" name="Title 14">
            <a:extLst>
              <a:ext uri="{FF2B5EF4-FFF2-40B4-BE49-F238E27FC236}">
                <a16:creationId xmlns:a16="http://schemas.microsoft.com/office/drawing/2014/main" id="{688EBBCB-55DA-F579-6314-9EBDBDC77FC2}"/>
              </a:ext>
            </a:extLst>
          </p:cNvPr>
          <p:cNvSpPr>
            <a:spLocks noGrp="1"/>
          </p:cNvSpPr>
          <p:nvPr>
            <p:ph type="title" hasCustomPrompt="1"/>
          </p:nvPr>
        </p:nvSpPr>
        <p:spPr>
          <a:xfrm>
            <a:off x="5114925" y="981071"/>
            <a:ext cx="6572249" cy="3857628"/>
          </a:xfrm>
        </p:spPr>
        <p:txBody>
          <a:bodyPr anchor="b" anchorCtr="0"/>
          <a:lstStyle>
            <a:lvl1pPr algn="l">
              <a:lnSpc>
                <a:spcPct val="80000"/>
              </a:lnSpc>
              <a:defRPr sz="7200"/>
            </a:lvl1pPr>
            <a:lvl2pPr algn="l">
              <a:lnSpc>
                <a:spcPct val="80000"/>
              </a:lnSpc>
              <a:defRPr sz="6600"/>
            </a:lvl2pPr>
            <a:lvl3pPr algn="l">
              <a:lnSpc>
                <a:spcPct val="80000"/>
              </a:lnSpc>
              <a:defRPr sz="5400"/>
            </a:lvl3pPr>
            <a:lvl4pPr algn="l">
              <a:lnSpc>
                <a:spcPct val="80000"/>
              </a:lnSpc>
              <a:defRPr sz="4800"/>
            </a:lvl4pPr>
            <a:lvl5pPr algn="l">
              <a:lnSpc>
                <a:spcPct val="80000"/>
              </a:lnSpc>
              <a:defRPr sz="4400"/>
            </a:lvl5pPr>
            <a:lvl6pPr algn="l">
              <a:lnSpc>
                <a:spcPct val="80000"/>
              </a:lnSpc>
              <a:defRPr sz="4000"/>
            </a:lvl6pPr>
            <a:lvl7pPr algn="l">
              <a:lnSpc>
                <a:spcPct val="75000"/>
              </a:lnSpc>
              <a:defRPr sz="8000"/>
            </a:lvl7pPr>
            <a:lvl8pPr algn="l">
              <a:lnSpc>
                <a:spcPct val="75000"/>
              </a:lnSpc>
              <a:defRPr sz="8800"/>
            </a:lvl8pPr>
            <a:lvl9pPr algn="l">
              <a:lnSpc>
                <a:spcPct val="75000"/>
              </a:lnSpc>
              <a:defRPr sz="11000"/>
            </a:lvl9pPr>
          </a:lstStyle>
          <a:p>
            <a:pPr lvl="0"/>
            <a:r>
              <a:rPr lang="en-US" dirty="0"/>
              <a:t>Presentation title</a:t>
            </a:r>
          </a:p>
        </p:txBody>
      </p:sp>
      <p:grpSp>
        <p:nvGrpSpPr>
          <p:cNvPr id="16" name="Group 15">
            <a:extLst>
              <a:ext uri="{FF2B5EF4-FFF2-40B4-BE49-F238E27FC236}">
                <a16:creationId xmlns:a16="http://schemas.microsoft.com/office/drawing/2014/main" id="{1FE90334-76E5-1501-434B-02CF643129A9}"/>
              </a:ext>
            </a:extLst>
          </p:cNvPr>
          <p:cNvGrpSpPr/>
          <p:nvPr userDrawn="1"/>
        </p:nvGrpSpPr>
        <p:grpSpPr>
          <a:xfrm>
            <a:off x="-2317919" y="1484313"/>
            <a:ext cx="1960563" cy="1554271"/>
            <a:chOff x="-2322513" y="195104"/>
            <a:chExt cx="1960563" cy="1554271"/>
          </a:xfrm>
        </p:grpSpPr>
        <p:sp>
          <p:nvSpPr>
            <p:cNvPr id="19" name="Guidance">
              <a:extLst>
                <a:ext uri="{FF2B5EF4-FFF2-40B4-BE49-F238E27FC236}">
                  <a16:creationId xmlns:a16="http://schemas.microsoft.com/office/drawing/2014/main" id="{2BF5A1D9-B399-A6EC-D46B-EF4D43BDD283}"/>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0" name="Guidance">
              <a:extLst>
                <a:ext uri="{FF2B5EF4-FFF2-40B4-BE49-F238E27FC236}">
                  <a16:creationId xmlns:a16="http://schemas.microsoft.com/office/drawing/2014/main" id="{6E1CC328-1ED8-0C10-C728-A843CAF5932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Title text</a:t>
              </a:r>
            </a:p>
          </p:txBody>
        </p:sp>
      </p:grpSp>
    </p:spTree>
    <p:extLst>
      <p:ext uri="{BB962C8B-B14F-4D97-AF65-F5344CB8AC3E}">
        <p14:creationId xmlns:p14="http://schemas.microsoft.com/office/powerpoint/2010/main" val="46255269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Number: Number and text 03">
    <p:bg>
      <p:bgPr>
        <a:solidFill>
          <a:schemeClr val="accent3">
            <a:alpha val="20000"/>
          </a:schemeClr>
        </a:solidFill>
        <a:effectLst/>
      </p:bgPr>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3" y="981075"/>
            <a:ext cx="3497262" cy="1763713"/>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981075"/>
            <a:ext cx="3497262" cy="1763713"/>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6653213" y="4616450"/>
            <a:ext cx="5033960" cy="1710000"/>
          </a:xfrm>
        </p:spPr>
        <p:txBody>
          <a:bodyPr anchor="b" anchorCtr="0"/>
          <a:lstStyle>
            <a:lvl1pPr marL="0" indent="0">
              <a:lnSpc>
                <a:spcPct val="60000"/>
              </a:lnSpc>
              <a:spcBef>
                <a:spcPts val="0"/>
              </a:spcBef>
              <a:spcAft>
                <a:spcPts val="600"/>
              </a:spcAft>
              <a:buFont typeface="Arial" panose="020B0604020202020204" pitchFamily="34" charset="0"/>
              <a:buNone/>
              <a:defRPr sz="17500">
                <a:latin typeface="Calibre Light" panose="020B0303030202060203" pitchFamily="34" charset="0"/>
              </a:defRPr>
            </a:lvl1pPr>
            <a:lvl2pPr marL="0" indent="0">
              <a:lnSpc>
                <a:spcPct val="60000"/>
              </a:lnSpc>
              <a:spcBef>
                <a:spcPts val="0"/>
              </a:spcBef>
              <a:spcAft>
                <a:spcPts val="600"/>
              </a:spcAft>
              <a:buFont typeface="Arial" panose="020B0604020202020204" pitchFamily="34" charset="0"/>
              <a:buNone/>
              <a:defRPr sz="13800">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11000">
                <a:latin typeface="Calibre Light" panose="020B0303030202060203" pitchFamily="34" charset="0"/>
              </a:defRPr>
            </a:lvl3pPr>
            <a:lvl4pPr marL="0" indent="0">
              <a:lnSpc>
                <a:spcPct val="75000"/>
              </a:lnSpc>
              <a:spcBef>
                <a:spcPts val="0"/>
              </a:spcBef>
              <a:spcAft>
                <a:spcPts val="600"/>
              </a:spcAft>
              <a:buNone/>
              <a:defRPr sz="8800">
                <a:latin typeface="Calibre Light" panose="020B0303030202060203" pitchFamily="34" charset="0"/>
              </a:defRPr>
            </a:lvl4pPr>
            <a:lvl5pPr marL="0" indent="0">
              <a:lnSpc>
                <a:spcPct val="80000"/>
              </a:lnSpc>
              <a:spcBef>
                <a:spcPts val="0"/>
              </a:spcBef>
              <a:spcAft>
                <a:spcPts val="600"/>
              </a:spcAft>
              <a:buNone/>
              <a:defRPr sz="7200">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6600">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5400">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800">
                <a:latin typeface="Calibre Light" panose="020B0303030202060203" pitchFamily="34" charset="0"/>
              </a:defRPr>
            </a:lvl8pPr>
            <a:lvl9pPr marL="0" indent="0">
              <a:lnSpc>
                <a:spcPct val="80000"/>
              </a:lnSpc>
              <a:spcBef>
                <a:spcPts val="0"/>
              </a:spcBef>
              <a:spcAft>
                <a:spcPts val="600"/>
              </a:spcAft>
              <a:buNone/>
              <a:defRPr sz="4000">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253E99D3-B0B2-8BC4-89FE-002F9D3DFFDE}"/>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3F55BD09-A5A2-2DDF-5109-5B9FD4C7D8E0}"/>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D26BA39F-597F-1777-48E4-1EB55D900DFC}"/>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6064F341-200B-2DD8-BC2C-DFF372A66FB0}"/>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1D78F7D1-AD00-0527-46C5-9C1B8C99D7DC}"/>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8495893B-A050-8DCF-118D-1C34C19A8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9B176F44-3F4E-0D71-AE65-E6487431B155}"/>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1050805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ey Number: Number and text 04">
    <p:bg>
      <p:bgRef idx="1001">
        <a:schemeClr val="bg1"/>
      </p:bgRef>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320437FB-A8CC-31D8-6F9F-495D6257D8B4}"/>
              </a:ext>
            </a:extLst>
          </p:cNvPr>
          <p:cNvSpPr>
            <a:spLocks noGrp="1" noRot="1" noMove="1" noResize="1" noEditPoints="1" noAdjustHandles="1" noChangeArrowheads="1" noChangeShapeType="1"/>
          </p:cNvSpPr>
          <p:nvPr userDrawn="1"/>
        </p:nvSpPr>
        <p:spPr>
          <a:xfrm>
            <a:off x="0" y="-1"/>
            <a:ext cx="12192000" cy="33575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6096000" y="981075"/>
            <a:ext cx="0" cy="489585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528762" y="981075"/>
            <a:ext cx="3497263" cy="1763713"/>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bg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bg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bg1"/>
                </a:solidFill>
                <a:latin typeface="+mj-lt"/>
              </a:defRPr>
            </a:lvl3pPr>
            <a:lvl4pPr marL="0" indent="0" algn="l">
              <a:lnSpc>
                <a:spcPct val="80000"/>
              </a:lnSpc>
              <a:spcBef>
                <a:spcPts val="1200"/>
              </a:spcBef>
              <a:spcAft>
                <a:spcPts val="1200"/>
              </a:spcAft>
              <a:buNone/>
              <a:defRPr sz="2800">
                <a:solidFill>
                  <a:schemeClr val="bg1"/>
                </a:solidFill>
                <a:latin typeface="+mj-lt"/>
              </a:defRPr>
            </a:lvl4pPr>
            <a:lvl5pPr marL="0" indent="0" algn="l">
              <a:lnSpc>
                <a:spcPct val="80000"/>
              </a:lnSpc>
              <a:spcBef>
                <a:spcPts val="1200"/>
              </a:spcBef>
              <a:spcAft>
                <a:spcPts val="1200"/>
              </a:spcAft>
              <a:buNone/>
              <a:defRPr sz="2200">
                <a:solidFill>
                  <a:schemeClr val="bg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bg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bg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bg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bg1"/>
                </a:solidFill>
                <a:latin typeface="+mn-lt"/>
              </a:defRPr>
            </a:lvl9pPr>
          </a:lstStyle>
          <a:p>
            <a:pPr lvl="0"/>
            <a:r>
              <a:rPr lang="en-US" dirty="0"/>
              <a:t>Subject title  – max three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981075"/>
            <a:ext cx="3497262" cy="1763713"/>
          </a:xfrm>
        </p:spPr>
        <p:txBody>
          <a:bodyPr/>
          <a:lstStyle>
            <a:lvl1pPr>
              <a:spcBef>
                <a:spcPts val="600"/>
              </a:spcBef>
              <a:spcAft>
                <a:spcPts val="0"/>
              </a:spcAft>
              <a:defRPr sz="1600">
                <a:solidFill>
                  <a:schemeClr val="bg1"/>
                </a:solidFill>
                <a:latin typeface="Calibre Semibold" panose="020B0703030202060203" pitchFamily="34" charset="0"/>
              </a:defRPr>
            </a:lvl1pPr>
            <a:lvl2pPr>
              <a:lnSpc>
                <a:spcPct val="100000"/>
              </a:lnSpc>
              <a:spcBef>
                <a:spcPts val="300"/>
              </a:spcBef>
              <a:spcAft>
                <a:spcPts val="300"/>
              </a:spcAft>
              <a:defRPr sz="1200">
                <a:solidFill>
                  <a:schemeClr val="bg1"/>
                </a:solidFill>
                <a:latin typeface="+mn-lt"/>
              </a:defRPr>
            </a:lvl2pPr>
            <a:lvl3pPr marL="180000" indent="-180000">
              <a:buFont typeface="Calibre" panose="020B0503030202060203" pitchFamily="34" charset="0"/>
              <a:buChar char="–"/>
              <a:defRPr>
                <a:solidFill>
                  <a:schemeClr val="bg1"/>
                </a:solidFill>
              </a:defRPr>
            </a:lvl3pPr>
            <a:lvl4pPr marL="360000">
              <a:defRPr>
                <a:solidFill>
                  <a:schemeClr val="bg1"/>
                </a:solidFill>
              </a:defRPr>
            </a:lvl4pPr>
            <a:lvl5pPr marL="0" indent="0">
              <a:lnSpc>
                <a:spcPct val="100000"/>
              </a:lnSpc>
              <a:spcBef>
                <a:spcPts val="600"/>
              </a:spcBef>
              <a:spcAft>
                <a:spcPts val="0"/>
              </a:spcAft>
              <a:buNone/>
              <a:defRPr sz="1200">
                <a:solidFill>
                  <a:schemeClr val="bg1"/>
                </a:solidFill>
                <a:latin typeface="Calibre Semibold" panose="020B0703030202060203" pitchFamily="34" charset="0"/>
              </a:defRPr>
            </a:lvl5pPr>
            <a:lvl6pPr>
              <a:defRPr sz="1050">
                <a:solidFill>
                  <a:schemeClr val="bg1"/>
                </a:solidFill>
              </a:defRPr>
            </a:lvl6pPr>
            <a:lvl7pPr>
              <a:spcBef>
                <a:spcPts val="300"/>
              </a:spcBef>
              <a:spcAft>
                <a:spcPts val="300"/>
              </a:spcAft>
              <a:defRPr>
                <a:solidFill>
                  <a:schemeClr val="bg1"/>
                </a:solidFill>
                <a:latin typeface="+mn-lt"/>
              </a:defRPr>
            </a:lvl7pPr>
            <a:lvl8pPr marL="180000" indent="-180000">
              <a:spcBef>
                <a:spcPts val="200"/>
              </a:spcBef>
              <a:spcAft>
                <a:spcPts val="200"/>
              </a:spcAft>
              <a:buFont typeface="Calibre" panose="020B0503030202060203" pitchFamily="34" charset="0"/>
              <a:buChar char="–"/>
              <a:defRPr>
                <a:solidFill>
                  <a:schemeClr val="bg1"/>
                </a:solidFill>
              </a:defRPr>
            </a:lvl8pPr>
            <a:lvl9pPr marL="360000">
              <a:defRPr>
                <a:solidFill>
                  <a:schemeClr val="bg1"/>
                </a:solidFill>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6653213" y="4616450"/>
            <a:ext cx="5033960" cy="1710000"/>
          </a:xfrm>
        </p:spPr>
        <p:txBody>
          <a:bodyPr anchor="b" anchorCtr="0"/>
          <a:lstStyle>
            <a:lvl1pPr marL="0" indent="0">
              <a:lnSpc>
                <a:spcPct val="60000"/>
              </a:lnSpc>
              <a:spcBef>
                <a:spcPts val="0"/>
              </a:spcBef>
              <a:spcAft>
                <a:spcPts val="600"/>
              </a:spcAft>
              <a:buFont typeface="Arial" panose="020B0604020202020204" pitchFamily="34" charset="0"/>
              <a:buNone/>
              <a:defRPr sz="17500">
                <a:solidFill>
                  <a:schemeClr val="tx1"/>
                </a:solidFill>
                <a:latin typeface="Calibre Light" panose="020B0303030202060203" pitchFamily="34" charset="0"/>
              </a:defRPr>
            </a:lvl1pPr>
            <a:lvl2pPr marL="0" indent="0">
              <a:lnSpc>
                <a:spcPct val="60000"/>
              </a:lnSpc>
              <a:spcBef>
                <a:spcPts val="0"/>
              </a:spcBef>
              <a:spcAft>
                <a:spcPts val="600"/>
              </a:spcAft>
              <a:buFont typeface="Arial" panose="020B0604020202020204" pitchFamily="34" charset="0"/>
              <a:buNone/>
              <a:defRPr sz="13800">
                <a:solidFill>
                  <a:schemeClr val="tx1"/>
                </a:solidFill>
                <a:latin typeface="Calibre Light" panose="020B0303030202060203" pitchFamily="34" charset="0"/>
              </a:defRPr>
            </a:lvl2pPr>
            <a:lvl3pPr marL="0" indent="0">
              <a:lnSpc>
                <a:spcPct val="75000"/>
              </a:lnSpc>
              <a:spcBef>
                <a:spcPts val="0"/>
              </a:spcBef>
              <a:spcAft>
                <a:spcPts val="600"/>
              </a:spcAft>
              <a:buFont typeface="Arial" panose="020B0604020202020204" pitchFamily="34" charset="0"/>
              <a:buNone/>
              <a:defRPr sz="11000">
                <a:solidFill>
                  <a:schemeClr val="tx1"/>
                </a:solidFill>
                <a:latin typeface="Calibre Light" panose="020B0303030202060203" pitchFamily="34" charset="0"/>
              </a:defRPr>
            </a:lvl3pPr>
            <a:lvl4pPr marL="0" indent="0">
              <a:lnSpc>
                <a:spcPct val="75000"/>
              </a:lnSpc>
              <a:spcBef>
                <a:spcPts val="0"/>
              </a:spcBef>
              <a:spcAft>
                <a:spcPts val="600"/>
              </a:spcAft>
              <a:buNone/>
              <a:defRPr sz="8800">
                <a:solidFill>
                  <a:schemeClr val="tx1"/>
                </a:solidFill>
                <a:latin typeface="Calibre Light" panose="020B0303030202060203" pitchFamily="34" charset="0"/>
              </a:defRPr>
            </a:lvl4pPr>
            <a:lvl5pPr marL="0" indent="0">
              <a:lnSpc>
                <a:spcPct val="80000"/>
              </a:lnSpc>
              <a:spcBef>
                <a:spcPts val="0"/>
              </a:spcBef>
              <a:spcAft>
                <a:spcPts val="600"/>
              </a:spcAft>
              <a:buNone/>
              <a:defRPr sz="7200">
                <a:solidFill>
                  <a:schemeClr val="tx1"/>
                </a:solidFill>
                <a:latin typeface="Calibre Light" panose="020B0303030202060203" pitchFamily="34" charset="0"/>
              </a:defRPr>
            </a:lvl5pPr>
            <a:lvl6pPr marL="0" indent="0">
              <a:lnSpc>
                <a:spcPct val="80000"/>
              </a:lnSpc>
              <a:spcBef>
                <a:spcPts val="0"/>
              </a:spcBef>
              <a:spcAft>
                <a:spcPts val="600"/>
              </a:spcAft>
              <a:buFont typeface="Arial" panose="020B0604020202020204" pitchFamily="34" charset="0"/>
              <a:buNone/>
              <a:defRPr sz="6600">
                <a:solidFill>
                  <a:schemeClr val="tx1"/>
                </a:solidFill>
                <a:latin typeface="Calibre Light" panose="020B0303030202060203" pitchFamily="34" charset="0"/>
              </a:defRPr>
            </a:lvl6pPr>
            <a:lvl7pPr marL="0" indent="0">
              <a:lnSpc>
                <a:spcPct val="80000"/>
              </a:lnSpc>
              <a:spcBef>
                <a:spcPts val="0"/>
              </a:spcBef>
              <a:spcAft>
                <a:spcPts val="600"/>
              </a:spcAft>
              <a:buFont typeface="Arial" panose="020B0604020202020204" pitchFamily="34" charset="0"/>
              <a:buNone/>
              <a:defRPr sz="5400">
                <a:solidFill>
                  <a:schemeClr val="tx1"/>
                </a:solidFill>
                <a:latin typeface="Calibre Light" panose="020B0303030202060203" pitchFamily="34" charset="0"/>
              </a:defRPr>
            </a:lvl7pPr>
            <a:lvl8pPr marL="0" indent="0">
              <a:lnSpc>
                <a:spcPct val="80000"/>
              </a:lnSpc>
              <a:spcBef>
                <a:spcPts val="0"/>
              </a:spcBef>
              <a:spcAft>
                <a:spcPts val="600"/>
              </a:spcAft>
              <a:buFont typeface="Arial" panose="020B0604020202020204" pitchFamily="34" charset="0"/>
              <a:buNone/>
              <a:defRPr sz="4800">
                <a:solidFill>
                  <a:schemeClr val="tx1"/>
                </a:solidFill>
                <a:latin typeface="Calibre Light" panose="020B0303030202060203" pitchFamily="34" charset="0"/>
              </a:defRPr>
            </a:lvl8pPr>
            <a:lvl9pPr marL="0" indent="0">
              <a:lnSpc>
                <a:spcPct val="80000"/>
              </a:lnSpc>
              <a:spcBef>
                <a:spcPts val="0"/>
              </a:spcBef>
              <a:spcAft>
                <a:spcPts val="600"/>
              </a:spcAft>
              <a:buNone/>
              <a:defRPr sz="4000">
                <a:solidFill>
                  <a:schemeClr val="tx1"/>
                </a:solidFill>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solidFill>
                  <a:schemeClr val="tx1"/>
                </a:solidFill>
                <a:latin typeface="Calibre Semibold" panose="020B0703030202060203" pitchFamily="34" charset="0"/>
              </a:defRPr>
            </a:lvl1pPr>
            <a:lvl2pPr marL="0" marR="0" indent="0">
              <a:lnSpc>
                <a:spcPct val="100000"/>
              </a:lnSpc>
              <a:spcBef>
                <a:spcPts val="300"/>
              </a:spcBef>
              <a:spcAft>
                <a:spcPts val="0"/>
              </a:spcAft>
              <a:defRPr sz="900">
                <a:solidFill>
                  <a:schemeClr val="tx1"/>
                </a:solidFill>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solidFill>
                  <a:schemeClr val="tx1"/>
                </a:solidFill>
                <a:latin typeface="Calibre" panose="020B0503030202060203" pitchFamily="34" charset="0"/>
              </a:defRPr>
            </a:lvl3pPr>
            <a:lvl4pPr marL="216000" marR="0" indent="-108000">
              <a:lnSpc>
                <a:spcPct val="100000"/>
              </a:lnSpc>
              <a:spcBef>
                <a:spcPts val="200"/>
              </a:spcBef>
              <a:spcAft>
                <a:spcPts val="0"/>
              </a:spcAft>
              <a:defRPr sz="900">
                <a:solidFill>
                  <a:schemeClr val="tx1"/>
                </a:solidFill>
                <a:latin typeface="Calibre" panose="020B0503030202060203" pitchFamily="34" charset="0"/>
              </a:defRPr>
            </a:lvl4pPr>
            <a:lvl5pPr marL="0" marR="0" indent="0">
              <a:lnSpc>
                <a:spcPct val="100000"/>
              </a:lnSpc>
              <a:spcBef>
                <a:spcPts val="300"/>
              </a:spcBef>
              <a:spcAft>
                <a:spcPts val="0"/>
              </a:spcAft>
              <a:buNone/>
              <a:defRPr sz="900">
                <a:solidFill>
                  <a:schemeClr val="tx1"/>
                </a:solidFill>
                <a:latin typeface="Calibre Semibold" panose="020B0703030202060203" pitchFamily="34" charset="0"/>
              </a:defRPr>
            </a:lvl5pPr>
            <a:lvl6pPr marL="0" marR="0" indent="0">
              <a:lnSpc>
                <a:spcPct val="100000"/>
              </a:lnSpc>
              <a:spcBef>
                <a:spcPts val="300"/>
              </a:spcBef>
              <a:spcAft>
                <a:spcPts val="0"/>
              </a:spcAft>
              <a:defRPr sz="800">
                <a:solidFill>
                  <a:schemeClr val="tx1"/>
                </a:solidFill>
                <a:latin typeface="Calibre Semibold" panose="020B0703030202060203" pitchFamily="34" charset="0"/>
              </a:defRPr>
            </a:lvl6pPr>
            <a:lvl7pPr marL="0" marR="0" indent="0">
              <a:lnSpc>
                <a:spcPct val="100000"/>
              </a:lnSpc>
              <a:spcBef>
                <a:spcPts val="200"/>
              </a:spcBef>
              <a:spcAft>
                <a:spcPts val="0"/>
              </a:spcAft>
              <a:defRPr sz="800">
                <a:solidFill>
                  <a:schemeClr val="tx1"/>
                </a:solidFill>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solidFill>
                  <a:schemeClr val="tx1"/>
                </a:solidFill>
                <a:latin typeface="Calibre" panose="020B0503030202060203" pitchFamily="34" charset="0"/>
              </a:defRPr>
            </a:lvl8pPr>
            <a:lvl9pPr marL="216000" marR="0" indent="-108000">
              <a:lnSpc>
                <a:spcPct val="100000"/>
              </a:lnSpc>
              <a:spcBef>
                <a:spcPts val="200"/>
              </a:spcBef>
              <a:spcAft>
                <a:spcPts val="0"/>
              </a:spcAft>
              <a:defRPr sz="800">
                <a:solidFill>
                  <a:schemeClr val="tx1"/>
                </a:solidFill>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7" name="Title Text Guidance">
            <a:extLst>
              <a:ext uri="{FF2B5EF4-FFF2-40B4-BE49-F238E27FC236}">
                <a16:creationId xmlns:a16="http://schemas.microsoft.com/office/drawing/2014/main" id="{129431EA-450F-B5CC-C9C4-44DDE20FE4C6}"/>
              </a:ext>
            </a:extLst>
          </p:cNvPr>
          <p:cNvGrpSpPr/>
          <p:nvPr userDrawn="1"/>
        </p:nvGrpSpPr>
        <p:grpSpPr>
          <a:xfrm>
            <a:off x="-2322513" y="442366"/>
            <a:ext cx="1969750" cy="1731874"/>
            <a:chOff x="-2322513" y="1484313"/>
            <a:chExt cx="1969750" cy="1731874"/>
          </a:xfrm>
        </p:grpSpPr>
        <p:grpSp>
          <p:nvGrpSpPr>
            <p:cNvPr id="8" name="Group 7">
              <a:extLst>
                <a:ext uri="{FF2B5EF4-FFF2-40B4-BE49-F238E27FC236}">
                  <a16:creationId xmlns:a16="http://schemas.microsoft.com/office/drawing/2014/main" id="{C61BA0D5-34B7-2713-65A3-10E3D218A98C}"/>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DB63539E-5AC7-2FDE-D153-295C425DC87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5C693992-EADF-E15C-E7A9-A1223A97BAAB}"/>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0" name="Group 9">
              <a:extLst>
                <a:ext uri="{FF2B5EF4-FFF2-40B4-BE49-F238E27FC236}">
                  <a16:creationId xmlns:a16="http://schemas.microsoft.com/office/drawing/2014/main" id="{39CE82B7-908C-FE58-27C1-39E0CCB90FCC}"/>
                </a:ext>
              </a:extLst>
            </p:cNvPr>
            <p:cNvGrpSpPr/>
            <p:nvPr userDrawn="1"/>
          </p:nvGrpSpPr>
          <p:grpSpPr>
            <a:xfrm>
              <a:off x="-2322513" y="2655826"/>
              <a:ext cx="1969750" cy="560361"/>
              <a:chOff x="3911096" y="2800206"/>
              <a:chExt cx="4420607" cy="1257587"/>
            </a:xfrm>
          </p:grpSpPr>
          <p:pic>
            <p:nvPicPr>
              <p:cNvPr id="12" name="Picture 11">
                <a:extLst>
                  <a:ext uri="{FF2B5EF4-FFF2-40B4-BE49-F238E27FC236}">
                    <a16:creationId xmlns:a16="http://schemas.microsoft.com/office/drawing/2014/main" id="{E28364E2-9C27-AC42-D2D6-A9AEC9EC6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5" name="Rectangle 14">
                <a:extLst>
                  <a:ext uri="{FF2B5EF4-FFF2-40B4-BE49-F238E27FC236}">
                    <a16:creationId xmlns:a16="http://schemas.microsoft.com/office/drawing/2014/main" id="{E6239FBE-46CF-3D83-4E2C-1BEFBB38E362}"/>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68160556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ey Number: Number and text 05">
    <p:bg>
      <p:bgPr>
        <a:solidFill>
          <a:schemeClr val="accent3">
            <a:alpha val="20000"/>
          </a:schemeClr>
        </a:solidFill>
        <a:effectLst/>
      </p:bgPr>
    </p:bg>
    <p:spTree>
      <p:nvGrpSpPr>
        <p:cNvPr id="1" name=""/>
        <p:cNvGrpSpPr/>
        <p:nvPr/>
      </p:nvGrpSpPr>
      <p:grpSpPr>
        <a:xfrm>
          <a:off x="0" y="0"/>
          <a:ext cx="0" cy="0"/>
          <a:chOff x="0" y="0"/>
          <a:chExt cx="0" cy="0"/>
        </a:xfrm>
      </p:grpSpPr>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1016000" y="2852738"/>
            <a:ext cx="10158413"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016002" y="1592263"/>
            <a:ext cx="3497261"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two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1592263"/>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016000" y="4113212"/>
            <a:ext cx="10158413" cy="1584000"/>
          </a:xfrm>
        </p:spPr>
        <p:txBody>
          <a:bodyPr anchor="b" anchorCtr="0"/>
          <a:lstStyle>
            <a:lvl1pPr marL="0" indent="0" algn="r">
              <a:lnSpc>
                <a:spcPct val="60000"/>
              </a:lnSpc>
              <a:spcBef>
                <a:spcPts val="0"/>
              </a:spcBef>
              <a:spcAft>
                <a:spcPts val="600"/>
              </a:spcAft>
              <a:buFont typeface="Arial" panose="020B0604020202020204" pitchFamily="34" charset="0"/>
              <a:buNone/>
              <a:defRPr sz="17500">
                <a:latin typeface="Calibre Light" panose="020B0303030202060203" pitchFamily="34" charset="0"/>
              </a:defRPr>
            </a:lvl1pPr>
            <a:lvl2pPr marL="0" indent="0" algn="r">
              <a:lnSpc>
                <a:spcPct val="60000"/>
              </a:lnSpc>
              <a:spcBef>
                <a:spcPts val="0"/>
              </a:spcBef>
              <a:spcAft>
                <a:spcPts val="600"/>
              </a:spcAft>
              <a:buFont typeface="Arial" panose="020B0604020202020204" pitchFamily="34" charset="0"/>
              <a:buNone/>
              <a:defRPr sz="13800">
                <a:latin typeface="Calibre Light" panose="020B0303030202060203" pitchFamily="34" charset="0"/>
              </a:defRPr>
            </a:lvl2pPr>
            <a:lvl3pPr marL="0" indent="0" algn="r">
              <a:lnSpc>
                <a:spcPct val="75000"/>
              </a:lnSpc>
              <a:spcBef>
                <a:spcPts val="0"/>
              </a:spcBef>
              <a:spcAft>
                <a:spcPts val="600"/>
              </a:spcAft>
              <a:buFont typeface="Arial" panose="020B0604020202020204" pitchFamily="34" charset="0"/>
              <a:buNone/>
              <a:defRPr sz="11000">
                <a:latin typeface="Calibre Light" panose="020B0303030202060203" pitchFamily="34" charset="0"/>
              </a:defRPr>
            </a:lvl3pPr>
            <a:lvl4pPr marL="0" indent="0" algn="r">
              <a:lnSpc>
                <a:spcPct val="75000"/>
              </a:lnSpc>
              <a:spcBef>
                <a:spcPts val="0"/>
              </a:spcBef>
              <a:spcAft>
                <a:spcPts val="600"/>
              </a:spcAft>
              <a:buNone/>
              <a:defRPr sz="8800">
                <a:latin typeface="Calibre Light" panose="020B0303030202060203" pitchFamily="34" charset="0"/>
              </a:defRPr>
            </a:lvl4pPr>
            <a:lvl5pPr marL="0" indent="0" algn="r">
              <a:lnSpc>
                <a:spcPct val="80000"/>
              </a:lnSpc>
              <a:spcBef>
                <a:spcPts val="0"/>
              </a:spcBef>
              <a:spcAft>
                <a:spcPts val="600"/>
              </a:spcAft>
              <a:buNone/>
              <a:defRPr sz="7200">
                <a:latin typeface="Calibre Light" panose="020B0303030202060203" pitchFamily="34" charset="0"/>
              </a:defRPr>
            </a:lvl5pPr>
            <a:lvl6pPr marL="0" indent="0" algn="r">
              <a:lnSpc>
                <a:spcPct val="80000"/>
              </a:lnSpc>
              <a:spcBef>
                <a:spcPts val="0"/>
              </a:spcBef>
              <a:spcAft>
                <a:spcPts val="600"/>
              </a:spcAft>
              <a:buFont typeface="Arial" panose="020B0604020202020204" pitchFamily="34" charset="0"/>
              <a:buNone/>
              <a:defRPr sz="6600">
                <a:latin typeface="Calibre Light" panose="020B0303030202060203" pitchFamily="34" charset="0"/>
              </a:defRPr>
            </a:lvl6pPr>
            <a:lvl7pPr marL="0" indent="0" algn="r">
              <a:lnSpc>
                <a:spcPct val="80000"/>
              </a:lnSpc>
              <a:spcBef>
                <a:spcPts val="0"/>
              </a:spcBef>
              <a:spcAft>
                <a:spcPts val="600"/>
              </a:spcAft>
              <a:buFont typeface="Arial" panose="020B0604020202020204" pitchFamily="34" charset="0"/>
              <a:buNone/>
              <a:defRPr sz="5400">
                <a:latin typeface="Calibre Light" panose="020B0303030202060203" pitchFamily="34" charset="0"/>
              </a:defRPr>
            </a:lvl7pPr>
            <a:lvl8pPr marL="0" indent="0" algn="r">
              <a:lnSpc>
                <a:spcPct val="80000"/>
              </a:lnSpc>
              <a:spcBef>
                <a:spcPts val="0"/>
              </a:spcBef>
              <a:spcAft>
                <a:spcPts val="600"/>
              </a:spcAft>
              <a:buFont typeface="Arial" panose="020B0604020202020204" pitchFamily="34" charset="0"/>
              <a:buNone/>
              <a:defRPr sz="4800">
                <a:latin typeface="Calibre Light" panose="020B0303030202060203" pitchFamily="34" charset="0"/>
              </a:defRPr>
            </a:lvl8pPr>
            <a:lvl9pPr marL="0" indent="0" algn="r">
              <a:lnSpc>
                <a:spcPct val="80000"/>
              </a:lnSpc>
              <a:spcBef>
                <a:spcPts val="0"/>
              </a:spcBef>
              <a:spcAft>
                <a:spcPts val="600"/>
              </a:spcAft>
              <a:buNone/>
              <a:defRPr sz="4000">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12" name="Title Text Guidance">
            <a:extLst>
              <a:ext uri="{FF2B5EF4-FFF2-40B4-BE49-F238E27FC236}">
                <a16:creationId xmlns:a16="http://schemas.microsoft.com/office/drawing/2014/main" id="{27CB27BC-C00D-EE44-F2EE-9A9CAC0450AC}"/>
              </a:ext>
            </a:extLst>
          </p:cNvPr>
          <p:cNvGrpSpPr/>
          <p:nvPr userDrawn="1"/>
        </p:nvGrpSpPr>
        <p:grpSpPr>
          <a:xfrm>
            <a:off x="-2322513" y="442366"/>
            <a:ext cx="1969750" cy="1731874"/>
            <a:chOff x="-2322513" y="1484313"/>
            <a:chExt cx="1969750" cy="1731874"/>
          </a:xfrm>
        </p:grpSpPr>
        <p:grpSp>
          <p:nvGrpSpPr>
            <p:cNvPr id="15" name="Group 14">
              <a:extLst>
                <a:ext uri="{FF2B5EF4-FFF2-40B4-BE49-F238E27FC236}">
                  <a16:creationId xmlns:a16="http://schemas.microsoft.com/office/drawing/2014/main" id="{F31B5404-1DD7-6284-2601-246D218E0D6E}"/>
                </a:ext>
              </a:extLst>
            </p:cNvPr>
            <p:cNvGrpSpPr/>
            <p:nvPr userDrawn="1"/>
          </p:nvGrpSpPr>
          <p:grpSpPr>
            <a:xfrm>
              <a:off x="-2317919" y="1484313"/>
              <a:ext cx="1960563" cy="1231106"/>
              <a:chOff x="-2322513" y="195104"/>
              <a:chExt cx="1960563" cy="1231106"/>
            </a:xfrm>
          </p:grpSpPr>
          <p:sp>
            <p:nvSpPr>
              <p:cNvPr id="19" name="Guidance">
                <a:extLst>
                  <a:ext uri="{FF2B5EF4-FFF2-40B4-BE49-F238E27FC236}">
                    <a16:creationId xmlns:a16="http://schemas.microsoft.com/office/drawing/2014/main" id="{C6427FA6-8371-EB81-95AD-934C83642455}"/>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20" name="Guidance">
                <a:extLst>
                  <a:ext uri="{FF2B5EF4-FFF2-40B4-BE49-F238E27FC236}">
                    <a16:creationId xmlns:a16="http://schemas.microsoft.com/office/drawing/2014/main" id="{278E4814-35B5-D723-E4D2-3D6731A84A0E}"/>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6" name="Group 15">
              <a:extLst>
                <a:ext uri="{FF2B5EF4-FFF2-40B4-BE49-F238E27FC236}">
                  <a16:creationId xmlns:a16="http://schemas.microsoft.com/office/drawing/2014/main" id="{ECB33A21-9A68-4E3E-CC96-44F711C0EA20}"/>
                </a:ext>
              </a:extLst>
            </p:cNvPr>
            <p:cNvGrpSpPr/>
            <p:nvPr userDrawn="1"/>
          </p:nvGrpSpPr>
          <p:grpSpPr>
            <a:xfrm>
              <a:off x="-2322513" y="2655826"/>
              <a:ext cx="1969750" cy="560361"/>
              <a:chOff x="3911096" y="2800206"/>
              <a:chExt cx="4420607" cy="1257587"/>
            </a:xfrm>
          </p:grpSpPr>
          <p:pic>
            <p:nvPicPr>
              <p:cNvPr id="17" name="Picture 16">
                <a:extLst>
                  <a:ext uri="{FF2B5EF4-FFF2-40B4-BE49-F238E27FC236}">
                    <a16:creationId xmlns:a16="http://schemas.microsoft.com/office/drawing/2014/main" id="{F394EE3E-8CBD-C32F-DD79-36C528F63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8" name="Rectangle 17">
                <a:extLst>
                  <a:ext uri="{FF2B5EF4-FFF2-40B4-BE49-F238E27FC236}">
                    <a16:creationId xmlns:a16="http://schemas.microsoft.com/office/drawing/2014/main" id="{9A712BDE-B3F9-7D2F-E642-1BF0FDAC261D}"/>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547628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ey Number: Number and text 06">
    <p:bg>
      <p:bgRef idx="1001">
        <a:schemeClr val="bg1"/>
      </p:bgRef>
    </p:bg>
    <p:spTree>
      <p:nvGrpSpPr>
        <p:cNvPr id="1" name=""/>
        <p:cNvGrpSpPr/>
        <p:nvPr/>
      </p:nvGrpSpPr>
      <p:grpSpPr>
        <a:xfrm>
          <a:off x="0" y="0"/>
          <a:ext cx="0" cy="0"/>
          <a:chOff x="0" y="0"/>
          <a:chExt cx="0" cy="0"/>
        </a:xfrm>
      </p:grpSpPr>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1016000" y="2852738"/>
            <a:ext cx="10158413"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9" name="Text Title">
            <a:extLst>
              <a:ext uri="{FF2B5EF4-FFF2-40B4-BE49-F238E27FC236}">
                <a16:creationId xmlns:a16="http://schemas.microsoft.com/office/drawing/2014/main" id="{14171ACF-E07E-62A8-1470-248EE2F91752}"/>
              </a:ext>
            </a:extLst>
          </p:cNvPr>
          <p:cNvSpPr>
            <a:spLocks noGrp="1"/>
          </p:cNvSpPr>
          <p:nvPr>
            <p:ph type="body" sz="quarter" idx="15" hasCustomPrompt="1"/>
          </p:nvPr>
        </p:nvSpPr>
        <p:spPr>
          <a:xfrm>
            <a:off x="1016002" y="1592263"/>
            <a:ext cx="3497261" cy="1152525"/>
          </a:xfrm>
        </p:spPr>
        <p:txBody>
          <a:bodyPr anchor="t" anchorCtr="0"/>
          <a:lstStyle>
            <a:lvl1pPr marL="0" indent="0" algn="l">
              <a:lnSpc>
                <a:spcPct val="80000"/>
              </a:lnSpc>
              <a:spcBef>
                <a:spcPts val="1200"/>
              </a:spcBef>
              <a:spcAft>
                <a:spcPts val="1200"/>
              </a:spcAft>
              <a:buFont typeface="Arial" panose="020B0604020202020204" pitchFamily="34" charset="0"/>
              <a:buNone/>
              <a:defRPr sz="4200">
                <a:solidFill>
                  <a:schemeClr val="tx1"/>
                </a:solidFill>
                <a:latin typeface="+mj-lt"/>
              </a:defRPr>
            </a:lvl1pPr>
            <a:lvl2pPr marL="0" indent="0" algn="l">
              <a:lnSpc>
                <a:spcPct val="80000"/>
              </a:lnSpc>
              <a:spcBef>
                <a:spcPts val="1200"/>
              </a:spcBef>
              <a:spcAft>
                <a:spcPts val="1200"/>
              </a:spcAft>
              <a:buFont typeface="Arial" panose="020B0604020202020204" pitchFamily="34" charset="0"/>
              <a:buNone/>
              <a:defRPr sz="3600">
                <a:solidFill>
                  <a:schemeClr val="tx1"/>
                </a:solidFill>
                <a:latin typeface="+mj-lt"/>
              </a:defRPr>
            </a:lvl2pPr>
            <a:lvl3pPr marL="0" indent="0" algn="l">
              <a:lnSpc>
                <a:spcPct val="80000"/>
              </a:lnSpc>
              <a:spcBef>
                <a:spcPts val="1200"/>
              </a:spcBef>
              <a:spcAft>
                <a:spcPts val="1200"/>
              </a:spcAft>
              <a:buFont typeface="Arial" panose="020B0604020202020204" pitchFamily="34" charset="0"/>
              <a:buNone/>
              <a:defRPr sz="3200">
                <a:solidFill>
                  <a:schemeClr val="tx1"/>
                </a:solidFill>
                <a:latin typeface="+mj-lt"/>
              </a:defRPr>
            </a:lvl3pPr>
            <a:lvl4pPr marL="0" indent="0" algn="l">
              <a:lnSpc>
                <a:spcPct val="80000"/>
              </a:lnSpc>
              <a:spcBef>
                <a:spcPts val="1200"/>
              </a:spcBef>
              <a:spcAft>
                <a:spcPts val="1200"/>
              </a:spcAft>
              <a:buNone/>
              <a:defRPr sz="2800">
                <a:solidFill>
                  <a:schemeClr val="tx1"/>
                </a:solidFill>
                <a:latin typeface="+mj-lt"/>
              </a:defRPr>
            </a:lvl4pPr>
            <a:lvl5pPr marL="0" indent="0" algn="l">
              <a:lnSpc>
                <a:spcPct val="80000"/>
              </a:lnSpc>
              <a:spcBef>
                <a:spcPts val="1200"/>
              </a:spcBef>
              <a:spcAft>
                <a:spcPts val="1200"/>
              </a:spcAft>
              <a:buNone/>
              <a:defRPr sz="22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Subject title  – max two lines – use text levels  for other sizes</a:t>
            </a:r>
          </a:p>
          <a:p>
            <a:pPr lvl="1"/>
            <a:r>
              <a:rPr lang="en-US" dirty="0"/>
              <a:t>36pt</a:t>
            </a:r>
          </a:p>
          <a:p>
            <a:pPr lvl="2"/>
            <a:r>
              <a:rPr lang="en-US" dirty="0"/>
              <a:t>32pt</a:t>
            </a:r>
          </a:p>
          <a:p>
            <a:pPr lvl="3"/>
            <a:r>
              <a:rPr lang="en-US" dirty="0"/>
              <a:t>28pt</a:t>
            </a:r>
          </a:p>
          <a:p>
            <a:pPr lvl="4"/>
            <a:r>
              <a:rPr lang="en-US" dirty="0"/>
              <a:t>22pt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11" name="Subheading Placeholder 1">
            <a:extLst>
              <a:ext uri="{FF2B5EF4-FFF2-40B4-BE49-F238E27FC236}">
                <a16:creationId xmlns:a16="http://schemas.microsoft.com/office/drawing/2014/main" id="{23E6451B-0A13-2F0D-98C2-0BBDCC118109}"/>
              </a:ext>
            </a:extLst>
          </p:cNvPr>
          <p:cNvSpPr>
            <a:spLocks noGrp="1"/>
          </p:cNvSpPr>
          <p:nvPr>
            <p:ph type="body" sz="quarter" idx="17" hasCustomPrompt="1"/>
          </p:nvPr>
        </p:nvSpPr>
        <p:spPr>
          <a:xfrm>
            <a:off x="6653213" y="1592263"/>
            <a:ext cx="3497262" cy="1152525"/>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3" name="Key Number">
            <a:extLst>
              <a:ext uri="{FF2B5EF4-FFF2-40B4-BE49-F238E27FC236}">
                <a16:creationId xmlns:a16="http://schemas.microsoft.com/office/drawing/2014/main" id="{55FBDA67-8168-D920-C8D5-2F0FFB8A6344}"/>
              </a:ext>
            </a:extLst>
          </p:cNvPr>
          <p:cNvSpPr>
            <a:spLocks noGrp="1"/>
          </p:cNvSpPr>
          <p:nvPr>
            <p:ph type="body" sz="quarter" idx="18" hasCustomPrompt="1"/>
          </p:nvPr>
        </p:nvSpPr>
        <p:spPr>
          <a:xfrm>
            <a:off x="1016000" y="4113212"/>
            <a:ext cx="10158413" cy="1584000"/>
          </a:xfrm>
        </p:spPr>
        <p:txBody>
          <a:bodyPr anchor="b" anchorCtr="0"/>
          <a:lstStyle>
            <a:lvl1pPr marL="0" indent="0" algn="r">
              <a:lnSpc>
                <a:spcPct val="60000"/>
              </a:lnSpc>
              <a:spcBef>
                <a:spcPts val="0"/>
              </a:spcBef>
              <a:spcAft>
                <a:spcPts val="600"/>
              </a:spcAft>
              <a:buFont typeface="Arial" panose="020B0604020202020204" pitchFamily="34" charset="0"/>
              <a:buNone/>
              <a:defRPr sz="17500">
                <a:latin typeface="Calibre Light" panose="020B0303030202060203" pitchFamily="34" charset="0"/>
              </a:defRPr>
            </a:lvl1pPr>
            <a:lvl2pPr marL="0" indent="0" algn="r">
              <a:lnSpc>
                <a:spcPct val="60000"/>
              </a:lnSpc>
              <a:spcBef>
                <a:spcPts val="0"/>
              </a:spcBef>
              <a:spcAft>
                <a:spcPts val="600"/>
              </a:spcAft>
              <a:buFont typeface="Arial" panose="020B0604020202020204" pitchFamily="34" charset="0"/>
              <a:buNone/>
              <a:defRPr sz="13800">
                <a:latin typeface="Calibre Light" panose="020B0303030202060203" pitchFamily="34" charset="0"/>
              </a:defRPr>
            </a:lvl2pPr>
            <a:lvl3pPr marL="0" indent="0" algn="r">
              <a:lnSpc>
                <a:spcPct val="75000"/>
              </a:lnSpc>
              <a:spcBef>
                <a:spcPts val="0"/>
              </a:spcBef>
              <a:spcAft>
                <a:spcPts val="600"/>
              </a:spcAft>
              <a:buFont typeface="Arial" panose="020B0604020202020204" pitchFamily="34" charset="0"/>
              <a:buNone/>
              <a:defRPr sz="11000">
                <a:latin typeface="Calibre Light" panose="020B0303030202060203" pitchFamily="34" charset="0"/>
              </a:defRPr>
            </a:lvl3pPr>
            <a:lvl4pPr marL="0" indent="0" algn="r">
              <a:lnSpc>
                <a:spcPct val="75000"/>
              </a:lnSpc>
              <a:spcBef>
                <a:spcPts val="0"/>
              </a:spcBef>
              <a:spcAft>
                <a:spcPts val="600"/>
              </a:spcAft>
              <a:buNone/>
              <a:defRPr sz="8800">
                <a:latin typeface="Calibre Light" panose="020B0303030202060203" pitchFamily="34" charset="0"/>
              </a:defRPr>
            </a:lvl4pPr>
            <a:lvl5pPr marL="0" indent="0" algn="r">
              <a:lnSpc>
                <a:spcPct val="80000"/>
              </a:lnSpc>
              <a:spcBef>
                <a:spcPts val="0"/>
              </a:spcBef>
              <a:spcAft>
                <a:spcPts val="600"/>
              </a:spcAft>
              <a:buNone/>
              <a:defRPr sz="7200">
                <a:latin typeface="Calibre Light" panose="020B0303030202060203" pitchFamily="34" charset="0"/>
              </a:defRPr>
            </a:lvl5pPr>
            <a:lvl6pPr marL="0" indent="0" algn="r">
              <a:lnSpc>
                <a:spcPct val="80000"/>
              </a:lnSpc>
              <a:spcBef>
                <a:spcPts val="0"/>
              </a:spcBef>
              <a:spcAft>
                <a:spcPts val="600"/>
              </a:spcAft>
              <a:buFont typeface="Arial" panose="020B0604020202020204" pitchFamily="34" charset="0"/>
              <a:buNone/>
              <a:defRPr sz="6600">
                <a:latin typeface="Calibre Light" panose="020B0303030202060203" pitchFamily="34" charset="0"/>
              </a:defRPr>
            </a:lvl6pPr>
            <a:lvl7pPr marL="0" indent="0" algn="r">
              <a:lnSpc>
                <a:spcPct val="80000"/>
              </a:lnSpc>
              <a:spcBef>
                <a:spcPts val="0"/>
              </a:spcBef>
              <a:spcAft>
                <a:spcPts val="600"/>
              </a:spcAft>
              <a:buFont typeface="Arial" panose="020B0604020202020204" pitchFamily="34" charset="0"/>
              <a:buNone/>
              <a:defRPr sz="5400">
                <a:latin typeface="Calibre Light" panose="020B0303030202060203" pitchFamily="34" charset="0"/>
              </a:defRPr>
            </a:lvl7pPr>
            <a:lvl8pPr marL="0" indent="0" algn="r">
              <a:lnSpc>
                <a:spcPct val="80000"/>
              </a:lnSpc>
              <a:spcBef>
                <a:spcPts val="0"/>
              </a:spcBef>
              <a:spcAft>
                <a:spcPts val="600"/>
              </a:spcAft>
              <a:buFont typeface="Arial" panose="020B0604020202020204" pitchFamily="34" charset="0"/>
              <a:buNone/>
              <a:defRPr sz="4800">
                <a:latin typeface="Calibre Light" panose="020B0303030202060203" pitchFamily="34" charset="0"/>
              </a:defRPr>
            </a:lvl8pPr>
            <a:lvl9pPr marL="0" indent="0" algn="r">
              <a:lnSpc>
                <a:spcPct val="80000"/>
              </a:lnSpc>
              <a:spcBef>
                <a:spcPts val="0"/>
              </a:spcBef>
              <a:spcAft>
                <a:spcPts val="600"/>
              </a:spcAft>
              <a:buNone/>
              <a:defRPr sz="4000">
                <a:latin typeface="Calibre Light" panose="020B0303030202060203" pitchFamily="34" charset="0"/>
              </a:defRPr>
            </a:lvl9pPr>
          </a:lstStyle>
          <a:p>
            <a:pPr lvl="0"/>
            <a:r>
              <a:rPr lang="en-US" dirty="0"/>
              <a:t>Key #</a:t>
            </a:r>
          </a:p>
          <a:p>
            <a:pPr lvl="1"/>
            <a:r>
              <a:rPr lang="en-US" dirty="0"/>
              <a:t>138pt</a:t>
            </a:r>
          </a:p>
          <a:p>
            <a:pPr lvl="2"/>
            <a:r>
              <a:rPr lang="en-US" dirty="0"/>
              <a:t>110pt</a:t>
            </a:r>
          </a:p>
          <a:p>
            <a:pPr lvl="3"/>
            <a:r>
              <a:rPr lang="en-US" dirty="0"/>
              <a:t>88pt</a:t>
            </a:r>
          </a:p>
          <a:p>
            <a:pPr lvl="4"/>
            <a:r>
              <a:rPr lang="en-US" dirty="0"/>
              <a:t>72pt</a:t>
            </a:r>
          </a:p>
          <a:p>
            <a:pPr lvl="5"/>
            <a:r>
              <a:rPr lang="en-US" dirty="0"/>
              <a:t>66pt</a:t>
            </a:r>
          </a:p>
          <a:p>
            <a:pPr lvl="6"/>
            <a:r>
              <a:rPr lang="en-US" dirty="0"/>
              <a:t>54pt</a:t>
            </a:r>
          </a:p>
          <a:p>
            <a:pPr lvl="7"/>
            <a:r>
              <a:rPr lang="en-US" dirty="0"/>
              <a:t>48pt</a:t>
            </a:r>
          </a:p>
          <a:p>
            <a:pPr lvl="8"/>
            <a:r>
              <a:rPr lang="en-US" dirty="0"/>
              <a:t>40pt</a:t>
            </a:r>
          </a:p>
        </p:txBody>
      </p:sp>
      <p:sp>
        <p:nvSpPr>
          <p:cNvPr id="14" name="Notes Placeholder">
            <a:extLst>
              <a:ext uri="{FF2B5EF4-FFF2-40B4-BE49-F238E27FC236}">
                <a16:creationId xmlns:a16="http://schemas.microsoft.com/office/drawing/2014/main" id="{49C35EBD-E9B8-A227-B4EE-EB77CB18E4D3}"/>
              </a:ext>
            </a:extLst>
          </p:cNvPr>
          <p:cNvSpPr>
            <a:spLocks noGrp="1"/>
          </p:cNvSpPr>
          <p:nvPr>
            <p:ph type="body" sz="quarter" idx="16" hasCustomPrompt="1"/>
          </p:nvPr>
        </p:nvSpPr>
        <p:spPr>
          <a:xfrm>
            <a:off x="503238" y="5337176"/>
            <a:ext cx="2471736" cy="1052512"/>
          </a:xfrm>
        </p:spPr>
        <p:txBody>
          <a:bodyPr anchor="b" anchorCtr="0"/>
          <a:lstStyle>
            <a:lvl1pPr marL="0" marR="0" indent="0">
              <a:lnSpc>
                <a:spcPct val="100000"/>
              </a:lnSpc>
              <a:spcBef>
                <a:spcPts val="300"/>
              </a:spcBef>
              <a:spcAft>
                <a:spcPts val="0"/>
              </a:spcAft>
              <a:defRPr sz="900">
                <a:latin typeface="Calibre Semibold" panose="020B0703030202060203" pitchFamily="34" charset="0"/>
              </a:defRPr>
            </a:lvl1pPr>
            <a:lvl2pPr marL="0" marR="0" indent="0">
              <a:lnSpc>
                <a:spcPct val="100000"/>
              </a:lnSpc>
              <a:spcBef>
                <a:spcPts val="300"/>
              </a:spcBef>
              <a:spcAft>
                <a:spcPts val="0"/>
              </a:spcAft>
              <a:defRPr sz="900">
                <a:latin typeface="Calibre" panose="020B0503030202060203" pitchFamily="34" charset="0"/>
              </a:defRPr>
            </a:lvl2pPr>
            <a:lvl3pPr marL="108000" marR="0" indent="-108000">
              <a:lnSpc>
                <a:spcPct val="100000"/>
              </a:lnSpc>
              <a:spcBef>
                <a:spcPts val="200"/>
              </a:spcBef>
              <a:spcAft>
                <a:spcPts val="0"/>
              </a:spcAft>
              <a:buFont typeface="Calibre" panose="020B0503030202060203" pitchFamily="34" charset="0"/>
              <a:buChar char="–"/>
              <a:defRPr sz="900">
                <a:latin typeface="Calibre" panose="020B0503030202060203" pitchFamily="34" charset="0"/>
              </a:defRPr>
            </a:lvl3pPr>
            <a:lvl4pPr marL="216000" marR="0" indent="-108000">
              <a:lnSpc>
                <a:spcPct val="100000"/>
              </a:lnSpc>
              <a:spcBef>
                <a:spcPts val="200"/>
              </a:spcBef>
              <a:spcAft>
                <a:spcPts val="0"/>
              </a:spcAft>
              <a:defRPr sz="900">
                <a:latin typeface="Calibre" panose="020B0503030202060203" pitchFamily="34" charset="0"/>
              </a:defRPr>
            </a:lvl4pPr>
            <a:lvl5pPr marL="0" marR="0" indent="0">
              <a:lnSpc>
                <a:spcPct val="100000"/>
              </a:lnSpc>
              <a:spcBef>
                <a:spcPts val="300"/>
              </a:spcBef>
              <a:spcAft>
                <a:spcPts val="0"/>
              </a:spcAft>
              <a:buNone/>
              <a:defRPr sz="900">
                <a:latin typeface="Calibre Semibold" panose="020B0703030202060203" pitchFamily="34" charset="0"/>
              </a:defRPr>
            </a:lvl5pPr>
            <a:lvl6pPr marL="0" marR="0" indent="0">
              <a:lnSpc>
                <a:spcPct val="100000"/>
              </a:lnSpc>
              <a:spcBef>
                <a:spcPts val="300"/>
              </a:spcBef>
              <a:spcAft>
                <a:spcPts val="0"/>
              </a:spcAft>
              <a:defRPr sz="800">
                <a:latin typeface="Calibre Semibold" panose="020B0703030202060203" pitchFamily="34" charset="0"/>
              </a:defRPr>
            </a:lvl6pPr>
            <a:lvl7pPr marL="0" marR="0" indent="0">
              <a:lnSpc>
                <a:spcPct val="100000"/>
              </a:lnSpc>
              <a:spcBef>
                <a:spcPts val="200"/>
              </a:spcBef>
              <a:spcAft>
                <a:spcPts val="0"/>
              </a:spcAft>
              <a:defRPr sz="800">
                <a:latin typeface="Calibre" panose="020B0503030202060203" pitchFamily="34" charset="0"/>
              </a:defRPr>
            </a:lvl7pPr>
            <a:lvl8pPr marL="108000" marR="0" indent="-108000">
              <a:lnSpc>
                <a:spcPct val="100000"/>
              </a:lnSpc>
              <a:spcBef>
                <a:spcPts val="200"/>
              </a:spcBef>
              <a:spcAft>
                <a:spcPts val="0"/>
              </a:spcAft>
              <a:buFont typeface="Calibre" panose="020B0503030202060203" pitchFamily="34" charset="0"/>
              <a:buChar char="–"/>
              <a:defRPr sz="800">
                <a:latin typeface="Calibre" panose="020B0503030202060203" pitchFamily="34" charset="0"/>
              </a:defRPr>
            </a:lvl8pPr>
            <a:lvl9pPr marL="216000" marR="0" indent="-108000">
              <a:lnSpc>
                <a:spcPct val="100000"/>
              </a:lnSpc>
              <a:spcBef>
                <a:spcPts val="200"/>
              </a:spcBef>
              <a:spcAft>
                <a:spcPts val="0"/>
              </a:spcAft>
              <a:defRPr sz="800">
                <a:latin typeface="Calibre" panose="020B0503030202060203" pitchFamily="34" charset="0"/>
              </a:defRPr>
            </a:lvl9pPr>
          </a:lstStyle>
          <a:p>
            <a:pPr lvl="0"/>
            <a:r>
              <a:rPr lang="en-US" dirty="0"/>
              <a:t>Notes title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6" name="Title Text Guidance">
            <a:extLst>
              <a:ext uri="{FF2B5EF4-FFF2-40B4-BE49-F238E27FC236}">
                <a16:creationId xmlns:a16="http://schemas.microsoft.com/office/drawing/2014/main" id="{449950B4-1805-42AC-B789-676A8E89849B}"/>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54547D6F-2F71-7DEA-9225-95C148FA2556}"/>
                </a:ext>
              </a:extLst>
            </p:cNvPr>
            <p:cNvGrpSpPr/>
            <p:nvPr userDrawn="1"/>
          </p:nvGrpSpPr>
          <p:grpSpPr>
            <a:xfrm>
              <a:off x="-2317919" y="1484313"/>
              <a:ext cx="1960563" cy="1231106"/>
              <a:chOff x="-2322513" y="195104"/>
              <a:chExt cx="1960563" cy="1231106"/>
            </a:xfrm>
          </p:grpSpPr>
          <p:sp>
            <p:nvSpPr>
              <p:cNvPr id="15" name="Guidance">
                <a:extLst>
                  <a:ext uri="{FF2B5EF4-FFF2-40B4-BE49-F238E27FC236}">
                    <a16:creationId xmlns:a16="http://schemas.microsoft.com/office/drawing/2014/main" id="{C3FE3491-D029-18BA-5B16-82B2E0BA124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6" name="Guidance">
                <a:extLst>
                  <a:ext uri="{FF2B5EF4-FFF2-40B4-BE49-F238E27FC236}">
                    <a16:creationId xmlns:a16="http://schemas.microsoft.com/office/drawing/2014/main" id="{7C619612-1B22-1BAE-D420-367E93C9574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8" name="Group 7">
              <a:extLst>
                <a:ext uri="{FF2B5EF4-FFF2-40B4-BE49-F238E27FC236}">
                  <a16:creationId xmlns:a16="http://schemas.microsoft.com/office/drawing/2014/main" id="{C4EF295D-3EA0-7EFF-BD90-C70A15B257B9}"/>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74209741-17A8-11D4-3E0B-EBE582CA8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2" name="Rectangle 11">
                <a:extLst>
                  <a:ext uri="{FF2B5EF4-FFF2-40B4-BE49-F238E27FC236}">
                    <a16:creationId xmlns:a16="http://schemas.microsoft.com/office/drawing/2014/main" id="{B8091BBA-565D-7812-3C77-CC6CA459D30A}"/>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3700790624"/>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Thankyou">
    <p:bg>
      <p:bgPr>
        <a:solidFill>
          <a:schemeClr val="accent6"/>
        </a:solidFill>
        <a:effectLst/>
      </p:bgPr>
    </p:bg>
    <p:spTree>
      <p:nvGrpSpPr>
        <p:cNvPr id="1" name=""/>
        <p:cNvGrpSpPr/>
        <p:nvPr/>
      </p:nvGrpSpPr>
      <p:grpSpPr>
        <a:xfrm>
          <a:off x="0" y="0"/>
          <a:ext cx="0" cy="0"/>
          <a:chOff x="0" y="0"/>
          <a:chExt cx="0" cy="0"/>
        </a:xfrm>
      </p:grpSpPr>
      <p:sp>
        <p:nvSpPr>
          <p:cNvPr id="33" name="Disclaimer">
            <a:extLst>
              <a:ext uri="{FF2B5EF4-FFF2-40B4-BE49-F238E27FC236}">
                <a16:creationId xmlns:a16="http://schemas.microsoft.com/office/drawing/2014/main" id="{7578C26A-AAB8-A627-98D6-64529A348043}"/>
              </a:ext>
            </a:extLst>
          </p:cNvPr>
          <p:cNvSpPr txBox="1"/>
          <p:nvPr userDrawn="1"/>
        </p:nvSpPr>
        <p:spPr>
          <a:xfrm>
            <a:off x="503238" y="5876927"/>
            <a:ext cx="11183937" cy="612773"/>
          </a:xfrm>
          <a:prstGeom prst="rect">
            <a:avLst/>
          </a:prstGeom>
          <a:noFill/>
        </p:spPr>
        <p:txBody>
          <a:bodyPr wrap="square" lIns="0" tIns="0" rIns="0" bIns="0" rtlCol="0" anchor="b" anchorCtr="0">
            <a:noAutofit/>
          </a:bodyPr>
          <a:lstStyle/>
          <a:p>
            <a:r>
              <a:rPr lang="en-US" sz="700" dirty="0">
                <a:solidFill>
                  <a:srgbClr val="CAD1D3"/>
                </a:solidFill>
                <a:latin typeface="Barlow Condensed" panose="00000506000000000000" pitchFamily="2" charset="0"/>
              </a:rPr>
              <a:t>CBRE ©</a:t>
            </a:r>
            <a:fld id="{73EF0695-BC90-42E9-AF09-A56F2D6D3000}" type="datetimeyyyy">
              <a:rPr lang="en-US" sz="700" smtClean="0">
                <a:solidFill>
                  <a:srgbClr val="CAD1D3"/>
                </a:solidFill>
                <a:latin typeface="Barlow Condensed" panose="00000506000000000000" pitchFamily="2" charset="0"/>
              </a:rPr>
              <a:t>2025</a:t>
            </a:fld>
            <a:r>
              <a:rPr lang="en-US" sz="700" dirty="0">
                <a:solidFill>
                  <a:srgbClr val="CAD1D3"/>
                </a:solidFill>
                <a:latin typeface="Barlow Condensed" panose="00000506000000000000" pitchFamily="2" charset="0"/>
              </a:rPr>
              <a:t> All Rights Reserved. All information included in this proposal pertaining to CBRE—including but not limited to its operations, employees, technology and clients—are proprietary and confidential, and are supplied with the understanding that they will be held in confidence and not disclosed to third parties without the prior written consent of CBRE.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This letter/proposal is intended solely as a preliminary expression of general intentions and is to be used for discussion purposes only. The parties intend that neither shall have any contractual obligations to the other with respect to the matters referred herein unless and until a definitive agreement has been fully executed and delivered by the parties.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The parties agree that this letter/proposal is not intended to create any agreement or obligation by either party to negotiate a definitive lease/purchase and sale agreement and imposes no duty whatsoever on either party to continue negotiations, including without limitation any obligation to negotiate in good faith or in any way other than at arm’s length.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Prior to delivery of a definitive executed agreement, and without any liability to the other party, either party may (1) propose different terms from those summarized herein, (2) enter into negotiations with other parties and/or (3) unilaterally terminate all negotiations with the other party hereto. CBRE and the CBRE logo are service marks of CBRE, Inc. </a:t>
            </a:r>
            <a:br>
              <a:rPr lang="en-US" sz="700" dirty="0">
                <a:solidFill>
                  <a:srgbClr val="CAD1D3"/>
                </a:solidFill>
                <a:latin typeface="Barlow Condensed" panose="00000506000000000000" pitchFamily="2" charset="0"/>
              </a:rPr>
            </a:br>
            <a:r>
              <a:rPr lang="en-US" sz="700" dirty="0">
                <a:solidFill>
                  <a:srgbClr val="CAD1D3"/>
                </a:solidFill>
                <a:latin typeface="Barlow Condensed" panose="00000506000000000000" pitchFamily="2" charset="0"/>
              </a:rPr>
              <a:t>All other marks displayed on this document are the property of their respective owners, and the use of such logos does not imply any affiliation with or endorsement of CBRE.</a:t>
            </a:r>
          </a:p>
        </p:txBody>
      </p:sp>
      <p:sp>
        <p:nvSpPr>
          <p:cNvPr id="30" name="Multiple languages">
            <a:extLst>
              <a:ext uri="{FF2B5EF4-FFF2-40B4-BE49-F238E27FC236}">
                <a16:creationId xmlns:a16="http://schemas.microsoft.com/office/drawing/2014/main" id="{8CA819B4-9150-1E98-8AF2-AC88885FCB6E}"/>
              </a:ext>
            </a:extLst>
          </p:cNvPr>
          <p:cNvSpPr txBox="1"/>
          <p:nvPr userDrawn="1"/>
        </p:nvSpPr>
        <p:spPr>
          <a:xfrm>
            <a:off x="503238" y="3595838"/>
            <a:ext cx="11183937" cy="184666"/>
          </a:xfrm>
          <a:prstGeom prst="rect">
            <a:avLst/>
          </a:prstGeom>
          <a:noFill/>
        </p:spPr>
        <p:txBody>
          <a:bodyPr wrap="square" lIns="0" tIns="0" rIns="0" bIns="0" rtlCol="0">
            <a:spAutoFit/>
          </a:bodyPr>
          <a:lstStyle/>
          <a:p>
            <a:pPr marL="0" marR="0" lvl="0" indent="0" algn="dist" defTabSz="9146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Calibre"/>
                <a:ea typeface="+mn-ea"/>
                <a:cs typeface="+mn-cs"/>
              </a:rPr>
              <a:t>Gracias  </a:t>
            </a:r>
            <a:r>
              <a:rPr kumimoji="0" lang="en-US" sz="1200" b="0" i="0" u="none" strike="noStrike" kern="1200" cap="none" spc="0" normalizeH="0" baseline="0" noProof="0" err="1">
                <a:ln>
                  <a:noFill/>
                </a:ln>
                <a:solidFill>
                  <a:schemeClr val="tx1"/>
                </a:solidFill>
                <a:effectLst/>
                <a:uLnTx/>
                <a:uFillTx/>
                <a:latin typeface="Calibre"/>
                <a:ea typeface="+mn-ea"/>
                <a:cs typeface="+mn-cs"/>
              </a:rPr>
              <a:t>ধন্যবাদ</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altLang="ja-JP" sz="1200" b="0" i="0" u="none" strike="noStrike" kern="1200" cap="none" spc="0" normalizeH="0" baseline="0" noProof="0">
                <a:ln>
                  <a:noFill/>
                </a:ln>
                <a:solidFill>
                  <a:schemeClr val="tx1"/>
                </a:solidFill>
                <a:effectLst/>
                <a:uLnTx/>
                <a:uFillTx/>
                <a:latin typeface="Calibre"/>
                <a:ea typeface="+mn-ea"/>
                <a:cs typeface="+mn-cs"/>
              </a:rPr>
              <a:t>Salamat</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sz="1200" b="0" i="0" u="none" strike="noStrike" kern="1200" cap="none" spc="0" normalizeH="0" baseline="0" noProof="0" err="1">
                <a:ln>
                  <a:noFill/>
                </a:ln>
                <a:solidFill>
                  <a:schemeClr val="tx1"/>
                </a:solidFill>
                <a:effectLst/>
                <a:uLnTx/>
                <a:uFillTx/>
                <a:latin typeface="Calibre"/>
                <a:ea typeface="+mn-ea"/>
                <a:cs typeface="+mn-cs"/>
              </a:rPr>
              <a:t>धन्यवाद</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altLang="ja-JP" sz="1200" b="0" i="0" u="none" strike="noStrike" kern="1200" cap="none" spc="0" normalizeH="0" baseline="0" noProof="0" err="1">
                <a:ln>
                  <a:noFill/>
                </a:ln>
                <a:solidFill>
                  <a:schemeClr val="tx1"/>
                </a:solidFill>
                <a:effectLst/>
                <a:uLnTx/>
                <a:uFillTx/>
                <a:latin typeface="Calibre"/>
                <a:ea typeface="+mn-ea"/>
                <a:cs typeface="+mn-cs"/>
              </a:rPr>
              <a:t>Obrigado</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ja-JP" altLang="en-US" sz="1200" b="0" i="0" u="none" strike="noStrike" kern="1200" cap="none" spc="0" normalizeH="0" baseline="0" noProof="0">
                <a:ln>
                  <a:noFill/>
                </a:ln>
                <a:solidFill>
                  <a:schemeClr val="tx1"/>
                </a:solidFill>
                <a:effectLst/>
                <a:uLnTx/>
                <a:uFillTx/>
                <a:latin typeface="Calibre"/>
                <a:ea typeface="+mn-ea"/>
                <a:cs typeface="+mn-cs"/>
              </a:rPr>
              <a:t>謝謝</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en-US" altLang="ja-JP" sz="1200" b="0" i="0" u="none" strike="noStrike" kern="1200" cap="none" spc="0" normalizeH="0" baseline="0" noProof="0" err="1">
                <a:ln>
                  <a:noFill/>
                </a:ln>
                <a:solidFill>
                  <a:schemeClr val="tx1"/>
                </a:solidFill>
                <a:effectLst/>
                <a:uLnTx/>
                <a:uFillTx/>
                <a:latin typeface="Calibre"/>
                <a:ea typeface="+mn-ea"/>
                <a:cs typeface="+mn-cs"/>
              </a:rPr>
              <a:t>Спасибо</a:t>
            </a:r>
            <a:r>
              <a:rPr kumimoji="0" lang="en-US" sz="1200" b="0" i="0" u="none" strike="noStrike" kern="1200" cap="none" spc="0" normalizeH="0" baseline="0" noProof="0">
                <a:ln>
                  <a:noFill/>
                </a:ln>
                <a:solidFill>
                  <a:schemeClr val="tx1"/>
                </a:solidFill>
                <a:effectLst/>
                <a:uLnTx/>
                <a:uFillTx/>
                <a:latin typeface="Calibre"/>
                <a:ea typeface="+mn-ea"/>
                <a:cs typeface="+mn-cs"/>
              </a:rPr>
              <a:t>  </a:t>
            </a:r>
            <a:r>
              <a:rPr kumimoji="0" lang="ko-KR" altLang="en-US" sz="1000" b="1" i="0" u="none" strike="noStrike" kern="1200" cap="none" spc="0" normalizeH="0" baseline="0" noProof="0">
                <a:ln>
                  <a:noFill/>
                </a:ln>
                <a:solidFill>
                  <a:schemeClr val="tx1"/>
                </a:solidFill>
                <a:effectLst/>
                <a:uLnTx/>
                <a:uFillTx/>
                <a:latin typeface="Calibre"/>
                <a:ea typeface="+mn-ea"/>
                <a:cs typeface="+mn-cs"/>
              </a:rPr>
              <a:t>감사합니다</a:t>
            </a:r>
            <a:r>
              <a:rPr kumimoji="0" lang="en-US" sz="1000" b="0" i="0" u="none" strike="noStrike" kern="1200" cap="none" spc="0" normalizeH="0" baseline="0" noProof="0">
                <a:ln>
                  <a:noFill/>
                </a:ln>
                <a:solidFill>
                  <a:schemeClr val="tx1"/>
                </a:solidFill>
                <a:effectLst/>
                <a:uLnTx/>
                <a:uFillTx/>
                <a:latin typeface="Calibre"/>
                <a:ea typeface="+mn-ea"/>
                <a:cs typeface="+mn-cs"/>
              </a:rPr>
              <a:t>  </a:t>
            </a:r>
            <a:r>
              <a:rPr kumimoji="0" lang="en-US" sz="1200" b="0" i="0" u="none" strike="noStrike" kern="1200" cap="none" spc="0" normalizeH="0" baseline="0" noProof="0">
                <a:ln>
                  <a:noFill/>
                </a:ln>
                <a:solidFill>
                  <a:schemeClr val="tx1"/>
                </a:solidFill>
                <a:effectLst/>
                <a:uLnTx/>
                <a:uFillTx/>
                <a:latin typeface="Calibre"/>
                <a:ea typeface="+mn-ea"/>
                <a:cs typeface="+mn-cs"/>
              </a:rPr>
              <a:t>Merci</a:t>
            </a:r>
            <a:r>
              <a:rPr kumimoji="0" lang="en-US" sz="1200" b="0" i="0" u="none" strike="noStrike" kern="1200" cap="none" spc="0" normalizeH="0" baseline="0" noProof="0">
                <a:ln>
                  <a:noFill/>
                </a:ln>
                <a:solidFill>
                  <a:schemeClr val="tx1"/>
                </a:solidFill>
                <a:effectLst/>
                <a:uLnTx/>
                <a:uFillTx/>
                <a:latin typeface="+mj-lt"/>
                <a:ea typeface="+mn-ea"/>
                <a:cs typeface="+mn-cs"/>
              </a:rPr>
              <a:t>  </a:t>
            </a:r>
            <a:r>
              <a:rPr kumimoji="0" lang="en-US" sz="1200" b="0" i="0" u="none" strike="noStrike" kern="0" cap="none" spc="0" normalizeH="0" baseline="0" noProof="0" err="1">
                <a:ln>
                  <a:noFill/>
                </a:ln>
                <a:solidFill>
                  <a:schemeClr val="tx1"/>
                </a:solidFill>
                <a:effectLst/>
                <a:uLnTx/>
                <a:uFillTx/>
                <a:latin typeface="Calibre"/>
                <a:ea typeface="+mn-ea"/>
                <a:cs typeface="+mn-cs"/>
              </a:rPr>
              <a:t>תודה</a:t>
            </a:r>
            <a:r>
              <a:rPr kumimoji="0" lang="en-US" sz="200" b="0" i="0" u="none" strike="noStrike" kern="0" cap="none" spc="0" normalizeH="0" baseline="0" noProof="0" err="1">
                <a:ln>
                  <a:noFill/>
                </a:ln>
                <a:solidFill>
                  <a:schemeClr val="tx1"/>
                </a:solidFill>
                <a:effectLst/>
                <a:uLnTx/>
                <a:uFillTx/>
                <a:latin typeface="Calibre"/>
                <a:ea typeface="+mn-ea"/>
                <a:cs typeface="+mn-cs"/>
              </a:rPr>
              <a:t>.</a:t>
            </a:r>
            <a:r>
              <a:rPr kumimoji="0" lang="en-US" sz="1200" b="0" i="0" u="none" strike="noStrike" kern="1200" cap="none" spc="0" normalizeH="0" baseline="0" noProof="0" err="1">
                <a:ln>
                  <a:noFill/>
                </a:ln>
                <a:solidFill>
                  <a:schemeClr val="tx1"/>
                </a:solidFill>
                <a:effectLst/>
                <a:uLnTx/>
                <a:uFillTx/>
                <a:latin typeface="Calibre"/>
                <a:ea typeface="+mn-ea"/>
                <a:cs typeface="+mn-cs"/>
              </a:rPr>
              <a:t>شکریہ</a:t>
            </a:r>
            <a:r>
              <a:rPr kumimoji="0" lang="en-US" sz="1200" b="0" i="0" u="none" strike="noStrike" kern="1200" cap="none" spc="0" normalizeH="0" baseline="0" noProof="0">
                <a:ln>
                  <a:noFill/>
                </a:ln>
                <a:solidFill>
                  <a:schemeClr val="tx1"/>
                </a:solidFill>
                <a:effectLst/>
                <a:uLnTx/>
                <a:uFillTx/>
                <a:latin typeface="+mj-lt"/>
                <a:ea typeface="+mn-ea"/>
                <a:cs typeface="+mn-cs"/>
              </a:rPr>
              <a:t> </a:t>
            </a:r>
            <a:r>
              <a:rPr kumimoji="0" lang="en-US" sz="1200" b="0" i="0" u="none" strike="noStrike" kern="1200" cap="none" spc="0" normalizeH="0" baseline="0" noProof="0">
                <a:ln>
                  <a:noFill/>
                </a:ln>
                <a:solidFill>
                  <a:schemeClr val="tx1"/>
                </a:solidFill>
                <a:effectLst/>
                <a:uLnTx/>
                <a:uFillTx/>
                <a:latin typeface="+mj-lt"/>
                <a:ea typeface="+mj-ea"/>
                <a:cs typeface="+mj-cs"/>
              </a:rPr>
              <a:t> </a:t>
            </a:r>
            <a:r>
              <a:rPr kumimoji="0" lang="en-US" sz="1200" b="0" i="0" u="none" strike="noStrike" kern="1200" cap="none" spc="0" normalizeH="0" baseline="0" noProof="0">
                <a:ln>
                  <a:noFill/>
                </a:ln>
                <a:solidFill>
                  <a:schemeClr val="tx1"/>
                </a:solidFill>
                <a:effectLst/>
                <a:uLnTx/>
                <a:uFillTx/>
                <a:latin typeface="Calibre"/>
                <a:ea typeface="+mn-ea"/>
                <a:cs typeface="+mn-cs"/>
              </a:rPr>
              <a:t> .  Danke  </a:t>
            </a:r>
            <a:r>
              <a:rPr kumimoji="0" lang="ja-JP" altLang="en-US" sz="1000" b="0" i="0" u="none" strike="noStrike" kern="1200" cap="none" spc="-350" normalizeH="0" baseline="0" noProof="0">
                <a:ln>
                  <a:noFill/>
                </a:ln>
                <a:solidFill>
                  <a:schemeClr val="tx1"/>
                </a:solidFill>
                <a:effectLst/>
                <a:uLnTx/>
                <a:uFillTx/>
                <a:latin typeface="Calibre"/>
                <a:ea typeface="+mn-ea"/>
                <a:cs typeface="+mn-cs"/>
              </a:rPr>
              <a:t>ありがとう</a:t>
            </a:r>
            <a:r>
              <a:rPr kumimoji="0" lang="en-US" sz="1000" b="0" i="0" u="none" strike="noStrike" kern="1200" cap="none" spc="0" normalizeH="0" baseline="0" noProof="0">
                <a:ln>
                  <a:noFill/>
                </a:ln>
                <a:solidFill>
                  <a:schemeClr val="tx1"/>
                </a:solidFill>
                <a:effectLst/>
                <a:uLnTx/>
                <a:uFillTx/>
                <a:latin typeface="Calibre"/>
                <a:ea typeface="+mn-ea"/>
                <a:cs typeface="+mn-cs"/>
              </a:rPr>
              <a:t>  </a:t>
            </a:r>
            <a:r>
              <a:rPr kumimoji="0" lang="en-US" sz="1200" b="0" i="0" u="none" strike="noStrike" kern="1200" cap="none" spc="0" normalizeH="0" baseline="0" noProof="0" err="1">
                <a:ln>
                  <a:noFill/>
                </a:ln>
                <a:solidFill>
                  <a:schemeClr val="tx1"/>
                </a:solidFill>
                <a:effectLst/>
                <a:uLnTx/>
                <a:uFillTx/>
                <a:latin typeface="Calibre"/>
                <a:ea typeface="+mn-ea"/>
                <a:cs typeface="+mn-cs"/>
              </a:rPr>
              <a:t>Terima</a:t>
            </a:r>
            <a:r>
              <a:rPr kumimoji="0" lang="en-US" sz="1200" b="0" i="0" u="none" strike="noStrike" kern="1200" cap="none" spc="0" normalizeH="0" baseline="0" noProof="0">
                <a:ln>
                  <a:noFill/>
                </a:ln>
                <a:solidFill>
                  <a:schemeClr val="tx1"/>
                </a:solidFill>
                <a:effectLst/>
                <a:uLnTx/>
                <a:uFillTx/>
                <a:latin typeface="Calibre"/>
                <a:ea typeface="+mn-ea"/>
                <a:cs typeface="+mn-cs"/>
              </a:rPr>
              <a:t> Kasih  </a:t>
            </a:r>
            <a:r>
              <a:rPr kumimoji="0" lang="en-US" altLang="ja-JP" sz="1200" b="0" i="0" u="none" strike="noStrike" kern="1200" cap="none" spc="0" normalizeH="0" baseline="0" noProof="0" err="1">
                <a:ln>
                  <a:noFill/>
                </a:ln>
                <a:solidFill>
                  <a:schemeClr val="tx1"/>
                </a:solidFill>
                <a:effectLst/>
                <a:uLnTx/>
                <a:uFillTx/>
                <a:latin typeface="Calibre"/>
                <a:ea typeface="+mn-ea"/>
                <a:cs typeface="+mn-cs"/>
              </a:rPr>
              <a:t>شكرا</a:t>
            </a:r>
            <a:endParaRPr kumimoji="0" lang="en-US" sz="1200" b="0" i="0" u="none" strike="noStrike" kern="1200" cap="none" spc="0" normalizeH="0" baseline="0" noProof="0">
              <a:ln>
                <a:noFill/>
              </a:ln>
              <a:solidFill>
                <a:schemeClr val="tx1"/>
              </a:solidFill>
              <a:effectLst/>
              <a:uLnTx/>
              <a:uFillTx/>
              <a:latin typeface="Calibre"/>
              <a:ea typeface="+mn-ea"/>
              <a:cs typeface="+mn-cs"/>
            </a:endParaRPr>
          </a:p>
        </p:txBody>
      </p:sp>
      <p:sp>
        <p:nvSpPr>
          <p:cNvPr id="20" name="CBRE Vector Logo">
            <a:extLst>
              <a:ext uri="{FF2B5EF4-FFF2-40B4-BE49-F238E27FC236}">
                <a16:creationId xmlns:a16="http://schemas.microsoft.com/office/drawing/2014/main" id="{47945A85-ECBD-23D1-06E5-0A1A8463184B}"/>
              </a:ext>
            </a:extLst>
          </p:cNvPr>
          <p:cNvSpPr>
            <a:spLocks noChangeAspect="1"/>
          </p:cNvSpPr>
          <p:nvPr userDrawn="1"/>
        </p:nvSpPr>
        <p:spPr>
          <a:xfrm>
            <a:off x="10762958" y="441325"/>
            <a:ext cx="924217" cy="229615"/>
          </a:xfrm>
          <a:custGeom>
            <a:avLst/>
            <a:gdLst>
              <a:gd name="connsiteX0" fmla="*/ 306851 w 924217"/>
              <a:gd name="connsiteY0" fmla="*/ 137455 h 229615"/>
              <a:gd name="connsiteX1" fmla="*/ 306851 w 924217"/>
              <a:gd name="connsiteY1" fmla="*/ 175680 h 229615"/>
              <a:gd name="connsiteX2" fmla="*/ 383040 w 924217"/>
              <a:gd name="connsiteY2" fmla="*/ 175680 h 229615"/>
              <a:gd name="connsiteX3" fmla="*/ 402153 w 924217"/>
              <a:gd name="connsiteY3" fmla="*/ 156305 h 229615"/>
              <a:gd name="connsiteX4" fmla="*/ 385134 w 924217"/>
              <a:gd name="connsiteY4" fmla="*/ 137455 h 229615"/>
              <a:gd name="connsiteX5" fmla="*/ 384873 w 924217"/>
              <a:gd name="connsiteY5" fmla="*/ 137455 h 229615"/>
              <a:gd name="connsiteX6" fmla="*/ 384611 w 924217"/>
              <a:gd name="connsiteY6" fmla="*/ 137455 h 229615"/>
              <a:gd name="connsiteX7" fmla="*/ 539868 w 924217"/>
              <a:gd name="connsiteY7" fmla="*/ 50530 h 229615"/>
              <a:gd name="connsiteX8" fmla="*/ 539868 w 924217"/>
              <a:gd name="connsiteY8" fmla="*/ 87185 h 229615"/>
              <a:gd name="connsiteX9" fmla="*/ 618414 w 924217"/>
              <a:gd name="connsiteY9" fmla="*/ 87185 h 229615"/>
              <a:gd name="connsiteX10" fmla="*/ 636479 w 924217"/>
              <a:gd name="connsiteY10" fmla="*/ 71476 h 229615"/>
              <a:gd name="connsiteX11" fmla="*/ 636218 w 924217"/>
              <a:gd name="connsiteY11" fmla="*/ 71476 h 229615"/>
              <a:gd name="connsiteX12" fmla="*/ 636218 w 924217"/>
              <a:gd name="connsiteY12" fmla="*/ 66501 h 229615"/>
              <a:gd name="connsiteX13" fmla="*/ 618414 w 924217"/>
              <a:gd name="connsiteY13" fmla="*/ 50530 h 229615"/>
              <a:gd name="connsiteX14" fmla="*/ 306589 w 924217"/>
              <a:gd name="connsiteY14" fmla="*/ 49745 h 229615"/>
              <a:gd name="connsiteX15" fmla="*/ 306851 w 924217"/>
              <a:gd name="connsiteY15" fmla="*/ 87447 h 229615"/>
              <a:gd name="connsiteX16" fmla="*/ 386443 w 924217"/>
              <a:gd name="connsiteY16" fmla="*/ 87185 h 229615"/>
              <a:gd name="connsiteX17" fmla="*/ 402676 w 924217"/>
              <a:gd name="connsiteY17" fmla="*/ 68073 h 229615"/>
              <a:gd name="connsiteX18" fmla="*/ 386967 w 924217"/>
              <a:gd name="connsiteY18" fmla="*/ 49745 h 229615"/>
              <a:gd name="connsiteX19" fmla="*/ 386705 w 924217"/>
              <a:gd name="connsiteY19" fmla="*/ 49745 h 229615"/>
              <a:gd name="connsiteX20" fmla="*/ 386443 w 924217"/>
              <a:gd name="connsiteY20" fmla="*/ 49745 h 229615"/>
              <a:gd name="connsiteX21" fmla="*/ 484363 w 924217"/>
              <a:gd name="connsiteY21" fmla="*/ 261 h 229615"/>
              <a:gd name="connsiteX22" fmla="*/ 606108 w 924217"/>
              <a:gd name="connsiteY22" fmla="*/ 261 h 229615"/>
              <a:gd name="connsiteX23" fmla="*/ 688581 w 924217"/>
              <a:gd name="connsiteY23" fmla="*/ 60479 h 229615"/>
              <a:gd name="connsiteX24" fmla="*/ 654807 w 924217"/>
              <a:gd name="connsiteY24" fmla="*/ 111010 h 229615"/>
              <a:gd name="connsiteX25" fmla="*/ 687796 w 924217"/>
              <a:gd name="connsiteY25" fmla="*/ 155519 h 229615"/>
              <a:gd name="connsiteX26" fmla="*/ 687796 w 924217"/>
              <a:gd name="connsiteY26" fmla="*/ 229614 h 229615"/>
              <a:gd name="connsiteX27" fmla="*/ 633076 w 924217"/>
              <a:gd name="connsiteY27" fmla="*/ 229614 h 229615"/>
              <a:gd name="connsiteX28" fmla="*/ 633076 w 924217"/>
              <a:gd name="connsiteY28" fmla="*/ 169396 h 229615"/>
              <a:gd name="connsiteX29" fmla="*/ 601658 w 924217"/>
              <a:gd name="connsiteY29" fmla="*/ 136930 h 229615"/>
              <a:gd name="connsiteX30" fmla="*/ 540130 w 924217"/>
              <a:gd name="connsiteY30" fmla="*/ 136930 h 229615"/>
              <a:gd name="connsiteX31" fmla="*/ 540130 w 924217"/>
              <a:gd name="connsiteY31" fmla="*/ 229614 h 229615"/>
              <a:gd name="connsiteX32" fmla="*/ 484363 w 924217"/>
              <a:gd name="connsiteY32" fmla="*/ 229614 h 229615"/>
              <a:gd name="connsiteX33" fmla="*/ 722879 w 924217"/>
              <a:gd name="connsiteY33" fmla="*/ 0 h 229615"/>
              <a:gd name="connsiteX34" fmla="*/ 923955 w 924217"/>
              <a:gd name="connsiteY34" fmla="*/ 0 h 229615"/>
              <a:gd name="connsiteX35" fmla="*/ 923955 w 924217"/>
              <a:gd name="connsiteY35" fmla="*/ 50007 h 229615"/>
              <a:gd name="connsiteX36" fmla="*/ 778908 w 924217"/>
              <a:gd name="connsiteY36" fmla="*/ 50007 h 229615"/>
              <a:gd name="connsiteX37" fmla="*/ 779170 w 924217"/>
              <a:gd name="connsiteY37" fmla="*/ 86924 h 229615"/>
              <a:gd name="connsiteX38" fmla="*/ 909817 w 924217"/>
              <a:gd name="connsiteY38" fmla="*/ 86924 h 229615"/>
              <a:gd name="connsiteX39" fmla="*/ 909817 w 924217"/>
              <a:gd name="connsiteY39" fmla="*/ 137193 h 229615"/>
              <a:gd name="connsiteX40" fmla="*/ 779170 w 924217"/>
              <a:gd name="connsiteY40" fmla="*/ 137193 h 229615"/>
              <a:gd name="connsiteX41" fmla="*/ 779170 w 924217"/>
              <a:gd name="connsiteY41" fmla="*/ 177251 h 229615"/>
              <a:gd name="connsiteX42" fmla="*/ 924217 w 924217"/>
              <a:gd name="connsiteY42" fmla="*/ 177251 h 229615"/>
              <a:gd name="connsiteX43" fmla="*/ 924217 w 924217"/>
              <a:gd name="connsiteY43" fmla="*/ 229615 h 229615"/>
              <a:gd name="connsiteX44" fmla="*/ 723141 w 924217"/>
              <a:gd name="connsiteY44" fmla="*/ 229615 h 229615"/>
              <a:gd name="connsiteX45" fmla="*/ 722879 w 924217"/>
              <a:gd name="connsiteY45" fmla="*/ 0 h 229615"/>
              <a:gd name="connsiteX46" fmla="*/ 250298 w 924217"/>
              <a:gd name="connsiteY46" fmla="*/ 0 h 229615"/>
              <a:gd name="connsiteX47" fmla="*/ 369163 w 924217"/>
              <a:gd name="connsiteY47" fmla="*/ 0 h 229615"/>
              <a:gd name="connsiteX48" fmla="*/ 454254 w 924217"/>
              <a:gd name="connsiteY48" fmla="*/ 56815 h 229615"/>
              <a:gd name="connsiteX49" fmla="*/ 419956 w 924217"/>
              <a:gd name="connsiteY49" fmla="*/ 111011 h 229615"/>
              <a:gd name="connsiteX50" fmla="*/ 456611 w 924217"/>
              <a:gd name="connsiteY50" fmla="*/ 163113 h 229615"/>
              <a:gd name="connsiteX51" fmla="*/ 368902 w 924217"/>
              <a:gd name="connsiteY51" fmla="*/ 229091 h 229615"/>
              <a:gd name="connsiteX52" fmla="*/ 250298 w 924217"/>
              <a:gd name="connsiteY52" fmla="*/ 229091 h 229615"/>
              <a:gd name="connsiteX53" fmla="*/ 250298 w 924217"/>
              <a:gd name="connsiteY53" fmla="*/ 0 h 229615"/>
              <a:gd name="connsiteX54" fmla="*/ 213644 w 924217"/>
              <a:gd name="connsiteY54" fmla="*/ 0 h 229615"/>
              <a:gd name="connsiteX55" fmla="*/ 215476 w 924217"/>
              <a:gd name="connsiteY55" fmla="*/ 0 h 229615"/>
              <a:gd name="connsiteX56" fmla="*/ 215215 w 924217"/>
              <a:gd name="connsiteY56" fmla="*/ 52102 h 229615"/>
              <a:gd name="connsiteX57" fmla="*/ 213382 w 924217"/>
              <a:gd name="connsiteY57" fmla="*/ 52102 h 229615"/>
              <a:gd name="connsiteX58" fmla="*/ 109702 w 924217"/>
              <a:gd name="connsiteY58" fmla="*/ 53149 h 229615"/>
              <a:gd name="connsiteX59" fmla="*/ 54720 w 924217"/>
              <a:gd name="connsiteY59" fmla="*/ 112582 h 229615"/>
              <a:gd name="connsiteX60" fmla="*/ 111535 w 924217"/>
              <a:gd name="connsiteY60" fmla="*/ 173062 h 229615"/>
              <a:gd name="connsiteX61" fmla="*/ 213905 w 924217"/>
              <a:gd name="connsiteY61" fmla="*/ 174109 h 229615"/>
              <a:gd name="connsiteX62" fmla="*/ 216000 w 924217"/>
              <a:gd name="connsiteY62" fmla="*/ 174109 h 229615"/>
              <a:gd name="connsiteX63" fmla="*/ 215738 w 924217"/>
              <a:gd name="connsiteY63" fmla="*/ 229353 h 229615"/>
              <a:gd name="connsiteX64" fmla="*/ 213905 w 924217"/>
              <a:gd name="connsiteY64" fmla="*/ 229353 h 229615"/>
              <a:gd name="connsiteX65" fmla="*/ 145309 w 924217"/>
              <a:gd name="connsiteY65" fmla="*/ 229353 h 229615"/>
              <a:gd name="connsiteX66" fmla="*/ 126720 w 924217"/>
              <a:gd name="connsiteY66" fmla="*/ 229091 h 229615"/>
              <a:gd name="connsiteX67" fmla="*/ 64407 w 924217"/>
              <a:gd name="connsiteY67" fmla="*/ 216524 h 229615"/>
              <a:gd name="connsiteX68" fmla="*/ 1833 w 924217"/>
              <a:gd name="connsiteY68" fmla="*/ 137455 h 229615"/>
              <a:gd name="connsiteX69" fmla="*/ 0 w 924217"/>
              <a:gd name="connsiteY69" fmla="*/ 114415 h 229615"/>
              <a:gd name="connsiteX70" fmla="*/ 22516 w 924217"/>
              <a:gd name="connsiteY70" fmla="*/ 46080 h 229615"/>
              <a:gd name="connsiteX71" fmla="*/ 67811 w 924217"/>
              <a:gd name="connsiteY71" fmla="*/ 9687 h 229615"/>
              <a:gd name="connsiteX72" fmla="*/ 115462 w 924217"/>
              <a:gd name="connsiteY72" fmla="*/ 262 h 2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24217" h="229615">
                <a:moveTo>
                  <a:pt x="306851" y="137455"/>
                </a:moveTo>
                <a:lnTo>
                  <a:pt x="306851" y="175680"/>
                </a:lnTo>
                <a:lnTo>
                  <a:pt x="383040" y="175680"/>
                </a:lnTo>
                <a:cubicBezTo>
                  <a:pt x="393251" y="175680"/>
                  <a:pt x="402153" y="166778"/>
                  <a:pt x="402153" y="156305"/>
                </a:cubicBezTo>
                <a:cubicBezTo>
                  <a:pt x="402153" y="146618"/>
                  <a:pt x="394822" y="138502"/>
                  <a:pt x="385134" y="137455"/>
                </a:cubicBezTo>
                <a:lnTo>
                  <a:pt x="384873" y="137455"/>
                </a:lnTo>
                <a:lnTo>
                  <a:pt x="384611" y="137455"/>
                </a:lnTo>
                <a:close/>
                <a:moveTo>
                  <a:pt x="539868" y="50530"/>
                </a:moveTo>
                <a:lnTo>
                  <a:pt x="539868" y="87185"/>
                </a:lnTo>
                <a:lnTo>
                  <a:pt x="618414" y="87185"/>
                </a:lnTo>
                <a:cubicBezTo>
                  <a:pt x="627839" y="87185"/>
                  <a:pt x="635432" y="79068"/>
                  <a:pt x="636479" y="71476"/>
                </a:cubicBezTo>
                <a:lnTo>
                  <a:pt x="636218" y="71476"/>
                </a:lnTo>
                <a:lnTo>
                  <a:pt x="636218" y="66501"/>
                </a:lnTo>
                <a:cubicBezTo>
                  <a:pt x="635170" y="57337"/>
                  <a:pt x="627839" y="50530"/>
                  <a:pt x="618414" y="50530"/>
                </a:cubicBezTo>
                <a:close/>
                <a:moveTo>
                  <a:pt x="306589" y="49745"/>
                </a:moveTo>
                <a:lnTo>
                  <a:pt x="306851" y="87447"/>
                </a:lnTo>
                <a:lnTo>
                  <a:pt x="386443" y="87185"/>
                </a:lnTo>
                <a:cubicBezTo>
                  <a:pt x="395607" y="85876"/>
                  <a:pt x="402676" y="77236"/>
                  <a:pt x="402676" y="68073"/>
                </a:cubicBezTo>
                <a:cubicBezTo>
                  <a:pt x="402676" y="58909"/>
                  <a:pt x="396131" y="51316"/>
                  <a:pt x="386967" y="49745"/>
                </a:cubicBezTo>
                <a:lnTo>
                  <a:pt x="386705" y="49745"/>
                </a:lnTo>
                <a:lnTo>
                  <a:pt x="386443" y="49745"/>
                </a:lnTo>
                <a:close/>
                <a:moveTo>
                  <a:pt x="484363" y="261"/>
                </a:moveTo>
                <a:lnTo>
                  <a:pt x="606108" y="261"/>
                </a:lnTo>
                <a:cubicBezTo>
                  <a:pt x="645643" y="261"/>
                  <a:pt x="688319" y="10734"/>
                  <a:pt x="688581" y="60479"/>
                </a:cubicBezTo>
                <a:cubicBezTo>
                  <a:pt x="688581" y="100799"/>
                  <a:pt x="654807" y="111010"/>
                  <a:pt x="654807" y="111010"/>
                </a:cubicBezTo>
                <a:cubicBezTo>
                  <a:pt x="654807" y="111010"/>
                  <a:pt x="687796" y="121221"/>
                  <a:pt x="687796" y="155519"/>
                </a:cubicBezTo>
                <a:lnTo>
                  <a:pt x="687796" y="229614"/>
                </a:lnTo>
                <a:lnTo>
                  <a:pt x="633076" y="229614"/>
                </a:lnTo>
                <a:lnTo>
                  <a:pt x="633076" y="169396"/>
                </a:lnTo>
                <a:cubicBezTo>
                  <a:pt x="633076" y="151592"/>
                  <a:pt x="619199" y="137192"/>
                  <a:pt x="601658" y="136930"/>
                </a:cubicBezTo>
                <a:cubicBezTo>
                  <a:pt x="601658" y="136930"/>
                  <a:pt x="540130" y="136930"/>
                  <a:pt x="540130" y="136930"/>
                </a:cubicBezTo>
                <a:cubicBezTo>
                  <a:pt x="540130" y="136930"/>
                  <a:pt x="540130" y="223068"/>
                  <a:pt x="540130" y="229614"/>
                </a:cubicBezTo>
                <a:cubicBezTo>
                  <a:pt x="534370" y="229614"/>
                  <a:pt x="484363" y="229614"/>
                  <a:pt x="484363" y="229614"/>
                </a:cubicBezTo>
                <a:close/>
                <a:moveTo>
                  <a:pt x="722879" y="0"/>
                </a:moveTo>
                <a:lnTo>
                  <a:pt x="923955" y="0"/>
                </a:lnTo>
                <a:lnTo>
                  <a:pt x="923955" y="50007"/>
                </a:lnTo>
                <a:lnTo>
                  <a:pt x="778908" y="50007"/>
                </a:lnTo>
                <a:lnTo>
                  <a:pt x="779170" y="86924"/>
                </a:lnTo>
                <a:lnTo>
                  <a:pt x="909817" y="86924"/>
                </a:lnTo>
                <a:lnTo>
                  <a:pt x="909817" y="137193"/>
                </a:lnTo>
                <a:lnTo>
                  <a:pt x="779170" y="137193"/>
                </a:lnTo>
                <a:lnTo>
                  <a:pt x="779170" y="177251"/>
                </a:lnTo>
                <a:lnTo>
                  <a:pt x="924217" y="177251"/>
                </a:lnTo>
                <a:lnTo>
                  <a:pt x="924217" y="229615"/>
                </a:lnTo>
                <a:cubicBezTo>
                  <a:pt x="924217" y="229615"/>
                  <a:pt x="729948" y="229615"/>
                  <a:pt x="723141" y="229615"/>
                </a:cubicBezTo>
                <a:cubicBezTo>
                  <a:pt x="722879" y="223069"/>
                  <a:pt x="722879" y="0"/>
                  <a:pt x="722879" y="0"/>
                </a:cubicBezTo>
                <a:close/>
                <a:moveTo>
                  <a:pt x="250298" y="0"/>
                </a:moveTo>
                <a:lnTo>
                  <a:pt x="369163" y="0"/>
                </a:lnTo>
                <a:cubicBezTo>
                  <a:pt x="432785" y="0"/>
                  <a:pt x="454516" y="26444"/>
                  <a:pt x="454254" y="56815"/>
                </a:cubicBezTo>
                <a:cubicBezTo>
                  <a:pt x="454516" y="76713"/>
                  <a:pt x="449280" y="101324"/>
                  <a:pt x="419956" y="111011"/>
                </a:cubicBezTo>
                <a:cubicBezTo>
                  <a:pt x="419956" y="111011"/>
                  <a:pt x="456611" y="123316"/>
                  <a:pt x="456611" y="163113"/>
                </a:cubicBezTo>
                <a:cubicBezTo>
                  <a:pt x="456611" y="196102"/>
                  <a:pt x="433047" y="229091"/>
                  <a:pt x="368902" y="229091"/>
                </a:cubicBezTo>
                <a:cubicBezTo>
                  <a:pt x="368902" y="229091"/>
                  <a:pt x="256843" y="229091"/>
                  <a:pt x="250298" y="229091"/>
                </a:cubicBezTo>
                <a:cubicBezTo>
                  <a:pt x="250298" y="222545"/>
                  <a:pt x="250298" y="0"/>
                  <a:pt x="250298" y="0"/>
                </a:cubicBezTo>
                <a:close/>
                <a:moveTo>
                  <a:pt x="213644" y="0"/>
                </a:moveTo>
                <a:lnTo>
                  <a:pt x="215476" y="0"/>
                </a:lnTo>
                <a:lnTo>
                  <a:pt x="215215" y="52102"/>
                </a:lnTo>
                <a:lnTo>
                  <a:pt x="213382" y="52102"/>
                </a:lnTo>
                <a:cubicBezTo>
                  <a:pt x="212596" y="52102"/>
                  <a:pt x="125673" y="51055"/>
                  <a:pt x="109702" y="53149"/>
                </a:cubicBezTo>
                <a:cubicBezTo>
                  <a:pt x="76189" y="57600"/>
                  <a:pt x="54720" y="80902"/>
                  <a:pt x="54720" y="112582"/>
                </a:cubicBezTo>
                <a:cubicBezTo>
                  <a:pt x="54720" y="137978"/>
                  <a:pt x="69644" y="168873"/>
                  <a:pt x="111535" y="173062"/>
                </a:cubicBezTo>
                <a:cubicBezTo>
                  <a:pt x="137716" y="175680"/>
                  <a:pt x="213120" y="174109"/>
                  <a:pt x="213905" y="174109"/>
                </a:cubicBezTo>
                <a:lnTo>
                  <a:pt x="216000" y="174109"/>
                </a:lnTo>
                <a:lnTo>
                  <a:pt x="215738" y="229353"/>
                </a:lnTo>
                <a:lnTo>
                  <a:pt x="213905" y="229353"/>
                </a:lnTo>
                <a:cubicBezTo>
                  <a:pt x="213905" y="229353"/>
                  <a:pt x="145309" y="229353"/>
                  <a:pt x="145309" y="229353"/>
                </a:cubicBezTo>
                <a:cubicBezTo>
                  <a:pt x="145309" y="229353"/>
                  <a:pt x="126720" y="229091"/>
                  <a:pt x="126720" y="229091"/>
                </a:cubicBezTo>
                <a:cubicBezTo>
                  <a:pt x="92422" y="227258"/>
                  <a:pt x="75404" y="221498"/>
                  <a:pt x="64407" y="216524"/>
                </a:cubicBezTo>
                <a:cubicBezTo>
                  <a:pt x="31680" y="201076"/>
                  <a:pt x="8902" y="172276"/>
                  <a:pt x="1833" y="137455"/>
                </a:cubicBezTo>
                <a:cubicBezTo>
                  <a:pt x="524" y="129862"/>
                  <a:pt x="0" y="122269"/>
                  <a:pt x="0" y="114415"/>
                </a:cubicBezTo>
                <a:cubicBezTo>
                  <a:pt x="0" y="89542"/>
                  <a:pt x="7855" y="65978"/>
                  <a:pt x="22516" y="46080"/>
                </a:cubicBezTo>
                <a:cubicBezTo>
                  <a:pt x="34298" y="30371"/>
                  <a:pt x="49745" y="17804"/>
                  <a:pt x="67811" y="9687"/>
                </a:cubicBezTo>
                <a:cubicBezTo>
                  <a:pt x="86400" y="2095"/>
                  <a:pt x="104465" y="1047"/>
                  <a:pt x="115462" y="262"/>
                </a:cubicBezTo>
                <a:close/>
              </a:path>
            </a:pathLst>
          </a:custGeom>
          <a:solidFill>
            <a:schemeClr val="tx1"/>
          </a:solidFill>
          <a:ln w="2617" cap="flat">
            <a:noFill/>
            <a:prstDash val="solid"/>
            <a:miter/>
          </a:ln>
        </p:spPr>
        <p:txBody>
          <a:bodyPr wrap="square" rtlCol="0" anchor="ctr">
            <a:noAutofit/>
          </a:bodyPr>
          <a:lstStyle/>
          <a:p>
            <a:endParaRPr lang="en-US"/>
          </a:p>
        </p:txBody>
      </p:sp>
      <p:cxnSp>
        <p:nvCxnSpPr>
          <p:cNvPr id="2" name="LoS - Fixed">
            <a:extLst>
              <a:ext uri="{FF2B5EF4-FFF2-40B4-BE49-F238E27FC236}">
                <a16:creationId xmlns:a16="http://schemas.microsoft.com/office/drawing/2014/main" id="{2E5F07F6-4620-C614-A3E1-F7D9BAB466F3}"/>
              </a:ext>
            </a:extLst>
          </p:cNvPr>
          <p:cNvCxnSpPr>
            <a:cxnSpLocks/>
          </p:cNvCxnSpPr>
          <p:nvPr userDrawn="1"/>
        </p:nvCxnSpPr>
        <p:spPr>
          <a:xfrm>
            <a:off x="503238" y="3999298"/>
            <a:ext cx="11183937"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grpSp>
        <p:nvGrpSpPr>
          <p:cNvPr id="6" name="Title Text Guidance">
            <a:extLst>
              <a:ext uri="{FF2B5EF4-FFF2-40B4-BE49-F238E27FC236}">
                <a16:creationId xmlns:a16="http://schemas.microsoft.com/office/drawing/2014/main" id="{449950B4-1805-42AC-B789-676A8E89849B}"/>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54547D6F-2F71-7DEA-9225-95C148FA2556}"/>
                </a:ext>
              </a:extLst>
            </p:cNvPr>
            <p:cNvGrpSpPr/>
            <p:nvPr userDrawn="1"/>
          </p:nvGrpSpPr>
          <p:grpSpPr>
            <a:xfrm>
              <a:off x="-2317919" y="1484313"/>
              <a:ext cx="1960563" cy="1231106"/>
              <a:chOff x="-2322513" y="195104"/>
              <a:chExt cx="1960563" cy="1231106"/>
            </a:xfrm>
          </p:grpSpPr>
          <p:sp>
            <p:nvSpPr>
              <p:cNvPr id="15" name="Guidance">
                <a:extLst>
                  <a:ext uri="{FF2B5EF4-FFF2-40B4-BE49-F238E27FC236}">
                    <a16:creationId xmlns:a16="http://schemas.microsoft.com/office/drawing/2014/main" id="{C3FE3491-D029-18BA-5B16-82B2E0BA1247}"/>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6" name="Guidance">
                <a:extLst>
                  <a:ext uri="{FF2B5EF4-FFF2-40B4-BE49-F238E27FC236}">
                    <a16:creationId xmlns:a16="http://schemas.microsoft.com/office/drawing/2014/main" id="{7C619612-1B22-1BAE-D420-367E93C9574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8" name="Group 7">
              <a:extLst>
                <a:ext uri="{FF2B5EF4-FFF2-40B4-BE49-F238E27FC236}">
                  <a16:creationId xmlns:a16="http://schemas.microsoft.com/office/drawing/2014/main" id="{C4EF295D-3EA0-7EFF-BD90-C70A15B257B9}"/>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74209741-17A8-11D4-3E0B-EBE582CA8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2" name="Rectangle 11">
                <a:extLst>
                  <a:ext uri="{FF2B5EF4-FFF2-40B4-BE49-F238E27FC236}">
                    <a16:creationId xmlns:a16="http://schemas.microsoft.com/office/drawing/2014/main" id="{B8091BBA-565D-7812-3C77-CC6CA459D30A}"/>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28" name="Text Title">
            <a:extLst>
              <a:ext uri="{FF2B5EF4-FFF2-40B4-BE49-F238E27FC236}">
                <a16:creationId xmlns:a16="http://schemas.microsoft.com/office/drawing/2014/main" id="{84B24F4E-EA38-D704-2C94-7A078D8FBC0A}"/>
              </a:ext>
            </a:extLst>
          </p:cNvPr>
          <p:cNvSpPr>
            <a:spLocks noGrp="1"/>
          </p:cNvSpPr>
          <p:nvPr>
            <p:ph type="body" sz="quarter" idx="18" hasCustomPrompt="1"/>
          </p:nvPr>
        </p:nvSpPr>
        <p:spPr>
          <a:xfrm>
            <a:off x="503238" y="441326"/>
            <a:ext cx="9647237" cy="2772000"/>
          </a:xfrm>
        </p:spPr>
        <p:txBody>
          <a:bodyPr anchor="b" anchorCtr="0"/>
          <a:lstStyle>
            <a:lvl1pPr marL="0" indent="0" algn="l">
              <a:lnSpc>
                <a:spcPct val="75000"/>
              </a:lnSpc>
              <a:spcBef>
                <a:spcPts val="1200"/>
              </a:spcBef>
              <a:spcAft>
                <a:spcPts val="1200"/>
              </a:spcAft>
              <a:buFont typeface="Arial" panose="020B0604020202020204" pitchFamily="34" charset="0"/>
              <a:buNone/>
              <a:defRPr sz="11000">
                <a:solidFill>
                  <a:schemeClr val="tx1"/>
                </a:solidFill>
                <a:latin typeface="+mj-lt"/>
              </a:defRPr>
            </a:lvl1pPr>
            <a:lvl2pPr marL="0" indent="0" algn="l">
              <a:lnSpc>
                <a:spcPct val="75000"/>
              </a:lnSpc>
              <a:spcBef>
                <a:spcPts val="1200"/>
              </a:spcBef>
              <a:spcAft>
                <a:spcPts val="1200"/>
              </a:spcAft>
              <a:buFont typeface="Arial" panose="020B0604020202020204" pitchFamily="34" charset="0"/>
              <a:buNone/>
              <a:defRPr sz="8800">
                <a:solidFill>
                  <a:schemeClr val="tx1"/>
                </a:solidFill>
                <a:latin typeface="+mj-lt"/>
              </a:defRPr>
            </a:lvl2pPr>
            <a:lvl3pPr marL="0" indent="0" algn="l">
              <a:lnSpc>
                <a:spcPct val="75000"/>
              </a:lnSpc>
              <a:spcBef>
                <a:spcPts val="1200"/>
              </a:spcBef>
              <a:spcAft>
                <a:spcPts val="1200"/>
              </a:spcAft>
              <a:buFont typeface="Arial" panose="020B0604020202020204" pitchFamily="34" charset="0"/>
              <a:buNone/>
              <a:defRPr sz="8000">
                <a:solidFill>
                  <a:schemeClr val="tx1"/>
                </a:solidFill>
                <a:latin typeface="+mj-lt"/>
              </a:defRPr>
            </a:lvl3pPr>
            <a:lvl4pPr marL="0" indent="0" algn="l">
              <a:lnSpc>
                <a:spcPct val="75000"/>
              </a:lnSpc>
              <a:spcBef>
                <a:spcPts val="1200"/>
              </a:spcBef>
              <a:spcAft>
                <a:spcPts val="1200"/>
              </a:spcAft>
              <a:buNone/>
              <a:defRPr sz="7200">
                <a:solidFill>
                  <a:schemeClr val="tx1"/>
                </a:solidFill>
                <a:latin typeface="+mj-lt"/>
              </a:defRPr>
            </a:lvl4pPr>
            <a:lvl5pPr marL="0" indent="0" algn="l">
              <a:lnSpc>
                <a:spcPct val="75000"/>
              </a:lnSpc>
              <a:spcBef>
                <a:spcPts val="1200"/>
              </a:spcBef>
              <a:spcAft>
                <a:spcPts val="1200"/>
              </a:spcAft>
              <a:buNone/>
              <a:defRPr sz="6600">
                <a:solidFill>
                  <a:schemeClr val="tx1"/>
                </a:solidFill>
                <a:latin typeface="+mj-lt"/>
              </a:defRPr>
            </a:lvl5pPr>
            <a:lvl6pPr marL="0" indent="0" algn="l">
              <a:lnSpc>
                <a:spcPct val="80000"/>
              </a:lnSpc>
              <a:spcBef>
                <a:spcPts val="0"/>
              </a:spcBef>
              <a:spcAft>
                <a:spcPts val="600"/>
              </a:spcAft>
              <a:buFont typeface="Arial" panose="020B0604020202020204" pitchFamily="34" charset="0"/>
              <a:buNone/>
              <a:defRPr sz="1600">
                <a:solidFill>
                  <a:schemeClr val="tx1"/>
                </a:solidFill>
                <a:latin typeface="Calibre Semibold" panose="020B0703030202060203" pitchFamily="34" charset="0"/>
              </a:defRPr>
            </a:lvl6pPr>
            <a:lvl7pPr marL="0" indent="0" algn="l">
              <a:lnSpc>
                <a:spcPct val="75000"/>
              </a:lnSpc>
              <a:spcBef>
                <a:spcPts val="0"/>
              </a:spcBef>
              <a:spcAft>
                <a:spcPts val="600"/>
              </a:spcAft>
              <a:buFont typeface="Arial" panose="020B0604020202020204" pitchFamily="34" charset="0"/>
              <a:buNone/>
              <a:defRPr sz="1600">
                <a:solidFill>
                  <a:schemeClr val="tx1"/>
                </a:solidFill>
                <a:latin typeface="Calibre Light" panose="020B0303030202060203" pitchFamily="34" charset="0"/>
              </a:defRPr>
            </a:lvl7pPr>
            <a:lvl8pPr marL="0" indent="0" algn="l">
              <a:lnSpc>
                <a:spcPct val="75000"/>
              </a:lnSpc>
              <a:spcBef>
                <a:spcPts val="0"/>
              </a:spcBef>
              <a:spcAft>
                <a:spcPts val="600"/>
              </a:spcAft>
              <a:buFont typeface="Arial" panose="020B0604020202020204" pitchFamily="34" charset="0"/>
              <a:buNone/>
              <a:defRPr sz="1050">
                <a:solidFill>
                  <a:schemeClr val="tx1"/>
                </a:solidFill>
                <a:latin typeface="Calibre Semibold" panose="020B0703030202060203" pitchFamily="34" charset="0"/>
              </a:defRPr>
            </a:lvl8pPr>
            <a:lvl9pPr marL="0" indent="0" algn="l">
              <a:lnSpc>
                <a:spcPct val="75000"/>
              </a:lnSpc>
              <a:spcBef>
                <a:spcPts val="0"/>
              </a:spcBef>
              <a:spcAft>
                <a:spcPts val="600"/>
              </a:spcAft>
              <a:buNone/>
              <a:defRPr sz="1050">
                <a:solidFill>
                  <a:schemeClr val="tx1"/>
                </a:solidFill>
                <a:latin typeface="+mn-lt"/>
              </a:defRPr>
            </a:lvl9pPr>
          </a:lstStyle>
          <a:p>
            <a:pPr lvl="0"/>
            <a:r>
              <a:rPr lang="en-US" dirty="0"/>
              <a:t>Thank you.</a:t>
            </a:r>
          </a:p>
          <a:p>
            <a:pPr lvl="1"/>
            <a:r>
              <a:rPr lang="en-US" dirty="0"/>
              <a:t>88pt</a:t>
            </a:r>
          </a:p>
          <a:p>
            <a:pPr lvl="2"/>
            <a:r>
              <a:rPr lang="en-US" dirty="0"/>
              <a:t>80pt</a:t>
            </a:r>
          </a:p>
          <a:p>
            <a:pPr lvl="3"/>
            <a:r>
              <a:rPr lang="en-US" dirty="0"/>
              <a:t>72pt</a:t>
            </a:r>
          </a:p>
          <a:p>
            <a:pPr lvl="4"/>
            <a:r>
              <a:rPr lang="en-US" dirty="0"/>
              <a:t>66pt</a:t>
            </a:r>
          </a:p>
          <a:p>
            <a:pPr lvl="5"/>
            <a:r>
              <a:rPr lang="en-US" dirty="0"/>
              <a:t>Attribution Name</a:t>
            </a:r>
          </a:p>
          <a:p>
            <a:pPr lvl="6"/>
            <a:r>
              <a:rPr lang="en-US" dirty="0"/>
              <a:t>Attribution Title</a:t>
            </a:r>
          </a:p>
          <a:p>
            <a:pPr lvl="7"/>
            <a:r>
              <a:rPr lang="en-US" dirty="0"/>
              <a:t>Caption</a:t>
            </a:r>
          </a:p>
          <a:p>
            <a:pPr lvl="8"/>
            <a:r>
              <a:rPr lang="en-US" dirty="0"/>
              <a:t>Caption copy</a:t>
            </a:r>
          </a:p>
        </p:txBody>
      </p:sp>
      <p:sp>
        <p:nvSpPr>
          <p:cNvPr id="32" name="Contact Placeholder 1">
            <a:extLst>
              <a:ext uri="{FF2B5EF4-FFF2-40B4-BE49-F238E27FC236}">
                <a16:creationId xmlns:a16="http://schemas.microsoft.com/office/drawing/2014/main" id="{CC16225A-B060-825A-A8BA-4C7141862A6A}"/>
              </a:ext>
            </a:extLst>
          </p:cNvPr>
          <p:cNvSpPr>
            <a:spLocks noGrp="1"/>
          </p:cNvSpPr>
          <p:nvPr>
            <p:ph type="body" sz="quarter" idx="17" hasCustomPrompt="1"/>
          </p:nvPr>
        </p:nvSpPr>
        <p:spPr>
          <a:xfrm>
            <a:off x="503238"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4" name="Contact Placeholder 2">
            <a:extLst>
              <a:ext uri="{FF2B5EF4-FFF2-40B4-BE49-F238E27FC236}">
                <a16:creationId xmlns:a16="http://schemas.microsoft.com/office/drawing/2014/main" id="{52CB2E02-AEDF-2775-5DBD-9901B94D540D}"/>
              </a:ext>
            </a:extLst>
          </p:cNvPr>
          <p:cNvSpPr>
            <a:spLocks noGrp="1"/>
          </p:cNvSpPr>
          <p:nvPr>
            <p:ph type="body" sz="quarter" idx="19" hasCustomPrompt="1"/>
          </p:nvPr>
        </p:nvSpPr>
        <p:spPr>
          <a:xfrm>
            <a:off x="2450465"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5" name="Contact Placeholder 3">
            <a:extLst>
              <a:ext uri="{FF2B5EF4-FFF2-40B4-BE49-F238E27FC236}">
                <a16:creationId xmlns:a16="http://schemas.microsoft.com/office/drawing/2014/main" id="{496D2389-0593-3DAD-2510-8111D1C9EA40}"/>
              </a:ext>
            </a:extLst>
          </p:cNvPr>
          <p:cNvSpPr>
            <a:spLocks noGrp="1"/>
          </p:cNvSpPr>
          <p:nvPr>
            <p:ph type="body" sz="quarter" idx="20" hasCustomPrompt="1"/>
          </p:nvPr>
        </p:nvSpPr>
        <p:spPr>
          <a:xfrm>
            <a:off x="4397692"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6" name="Contact Placeholder 4">
            <a:extLst>
              <a:ext uri="{FF2B5EF4-FFF2-40B4-BE49-F238E27FC236}">
                <a16:creationId xmlns:a16="http://schemas.microsoft.com/office/drawing/2014/main" id="{8C676C6D-3986-9216-6F3D-60E16E340123}"/>
              </a:ext>
            </a:extLst>
          </p:cNvPr>
          <p:cNvSpPr>
            <a:spLocks noGrp="1"/>
          </p:cNvSpPr>
          <p:nvPr>
            <p:ph type="body" sz="quarter" idx="21" hasCustomPrompt="1"/>
          </p:nvPr>
        </p:nvSpPr>
        <p:spPr>
          <a:xfrm>
            <a:off x="6344919"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7" name="Contact Placeholder 5">
            <a:extLst>
              <a:ext uri="{FF2B5EF4-FFF2-40B4-BE49-F238E27FC236}">
                <a16:creationId xmlns:a16="http://schemas.microsoft.com/office/drawing/2014/main" id="{79D0CF61-F02B-0E7F-430B-13741EC689AC}"/>
              </a:ext>
            </a:extLst>
          </p:cNvPr>
          <p:cNvSpPr>
            <a:spLocks noGrp="1"/>
          </p:cNvSpPr>
          <p:nvPr>
            <p:ph type="body" sz="quarter" idx="22" hasCustomPrompt="1"/>
          </p:nvPr>
        </p:nvSpPr>
        <p:spPr>
          <a:xfrm>
            <a:off x="8292146"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38" name="Contact Placeholder 6">
            <a:extLst>
              <a:ext uri="{FF2B5EF4-FFF2-40B4-BE49-F238E27FC236}">
                <a16:creationId xmlns:a16="http://schemas.microsoft.com/office/drawing/2014/main" id="{75DDE4FA-2701-0FCD-13EB-1955BA90C72C}"/>
              </a:ext>
            </a:extLst>
          </p:cNvPr>
          <p:cNvSpPr>
            <a:spLocks noGrp="1"/>
          </p:cNvSpPr>
          <p:nvPr>
            <p:ph type="body" sz="quarter" idx="23" hasCustomPrompt="1"/>
          </p:nvPr>
        </p:nvSpPr>
        <p:spPr>
          <a:xfrm>
            <a:off x="10239375" y="4481516"/>
            <a:ext cx="1447800" cy="1395409"/>
          </a:xfrm>
        </p:spPr>
        <p:txBody>
          <a:bodyPr/>
          <a:lstStyle>
            <a:lvl1pPr>
              <a:spcBef>
                <a:spcPts val="0"/>
              </a:spcBef>
              <a:spcAft>
                <a:spcPts val="300"/>
              </a:spcAft>
              <a:defRPr sz="1200">
                <a:latin typeface="Calibre Semibold" panose="020B0703030202060203" pitchFamily="34" charset="0"/>
              </a:defRPr>
            </a:lvl1pPr>
            <a:lvl2pPr>
              <a:lnSpc>
                <a:spcPct val="100000"/>
              </a:lnSpc>
              <a:spcBef>
                <a:spcPts val="0"/>
              </a:spcBef>
              <a:spcAft>
                <a:spcPts val="0"/>
              </a:spcAft>
              <a:defRPr sz="1000">
                <a:latin typeface="+mn-lt"/>
              </a:defRPr>
            </a:lvl2pPr>
            <a:lvl3pPr marL="180000" indent="-180000">
              <a:spcBef>
                <a:spcPts val="0"/>
              </a:spcBef>
              <a:spcAft>
                <a:spcPts val="0"/>
              </a:spcAft>
              <a:buFont typeface="Calibre" panose="020B0503030202060203" pitchFamily="34" charset="0"/>
              <a:buChar char="–"/>
              <a:defRPr sz="1000"/>
            </a:lvl3pPr>
            <a:lvl4pPr marL="360000">
              <a:spcBef>
                <a:spcPts val="0"/>
              </a:spcBef>
              <a:spcAft>
                <a:spcPts val="0"/>
              </a:spcAft>
              <a:defRPr sz="1000"/>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Full Name – Level 1</a:t>
            </a:r>
            <a:br>
              <a:rPr lang="en-US" dirty="0"/>
            </a:br>
            <a:r>
              <a:rPr lang="en-US" dirty="0"/>
              <a:t>Use level 2 for title &amp; contact information</a:t>
            </a:r>
          </a:p>
          <a:p>
            <a:pPr lvl="1"/>
            <a:r>
              <a:rPr lang="en-US" dirty="0"/>
              <a:t>Title &amp; Contact</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82946903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Full screen dataviz">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D277141-A6CF-B63A-5C96-679878A9199C}"/>
              </a:ext>
            </a:extLst>
          </p:cNvPr>
          <p:cNvSpPr>
            <a:spLocks noGrp="1"/>
          </p:cNvSpPr>
          <p:nvPr>
            <p:ph type="title"/>
          </p:nvPr>
        </p:nvSpPr>
        <p:spPr>
          <a:xfrm>
            <a:off x="503237" y="441326"/>
            <a:ext cx="8621711" cy="431800"/>
          </a:xfrm>
        </p:spPr>
        <p:txBody>
          <a:bodyPr/>
          <a:lstStyle/>
          <a:p>
            <a:r>
              <a:rPr lang="en-US"/>
              <a:t>Click to edit Master title style</a:t>
            </a:r>
            <a:endParaRPr lang="en-US" dirty="0"/>
          </a:p>
        </p:txBody>
      </p:sp>
      <p:sp>
        <p:nvSpPr>
          <p:cNvPr id="6" name="Subheading">
            <a:extLst>
              <a:ext uri="{FF2B5EF4-FFF2-40B4-BE49-F238E27FC236}">
                <a16:creationId xmlns:a16="http://schemas.microsoft.com/office/drawing/2014/main" id="{D57E746B-42B2-8F07-DAEB-5EFAEB9C5CA5}"/>
              </a:ext>
            </a:extLst>
          </p:cNvPr>
          <p:cNvSpPr>
            <a:spLocks noGrp="1"/>
          </p:cNvSpPr>
          <p:nvPr>
            <p:ph type="body" sz="quarter" idx="17" hasCustomPrompt="1"/>
          </p:nvPr>
        </p:nvSpPr>
        <p:spPr>
          <a:xfrm>
            <a:off x="503238" y="981076"/>
            <a:ext cx="8621711" cy="503238"/>
          </a:xfrm>
        </p:spPr>
        <p:txBody>
          <a:bodyPr/>
          <a:lstStyle>
            <a:lvl1pPr>
              <a:spcBef>
                <a:spcPts val="600"/>
              </a:spcBef>
              <a:spcAft>
                <a:spcPts val="0"/>
              </a:spcAft>
              <a:defRPr sz="1600">
                <a:latin typeface="Calibre Semibold" panose="020B0703030202060203" pitchFamily="34" charset="0"/>
              </a:defRPr>
            </a:lvl1pPr>
            <a:lvl2pPr>
              <a:lnSpc>
                <a:spcPct val="100000"/>
              </a:lnSpc>
              <a:spcBef>
                <a:spcPts val="300"/>
              </a:spcBef>
              <a:spcAft>
                <a:spcPts val="300"/>
              </a:spcAft>
              <a:defRPr sz="1200">
                <a:latin typeface="+mn-lt"/>
              </a:defRPr>
            </a:lvl2pPr>
            <a:lvl3pPr marL="180000" indent="-180000">
              <a:buFont typeface="Calibre" panose="020B0503030202060203" pitchFamily="34" charset="0"/>
              <a:buChar char="–"/>
              <a:defRPr/>
            </a:lvl3pPr>
            <a:lvl4pPr marL="360000">
              <a:defRPr/>
            </a:lvl4pPr>
            <a:lvl5pPr marL="0" indent="0">
              <a:lnSpc>
                <a:spcPct val="100000"/>
              </a:lnSpc>
              <a:spcBef>
                <a:spcPts val="600"/>
              </a:spcBef>
              <a:spcAft>
                <a:spcPts val="0"/>
              </a:spcAft>
              <a:buNone/>
              <a:defRPr sz="1200">
                <a:latin typeface="Calibre Semibold" panose="020B0703030202060203" pitchFamily="34" charset="0"/>
              </a:defRPr>
            </a:lvl5pPr>
            <a:lvl6pPr>
              <a:defRPr sz="1050"/>
            </a:lvl6pPr>
            <a:lvl7pPr>
              <a:spcBef>
                <a:spcPts val="300"/>
              </a:spcBef>
              <a:spcAft>
                <a:spcPts val="300"/>
              </a:spcAft>
              <a:defRPr>
                <a:latin typeface="+mn-lt"/>
              </a:defRPr>
            </a:lvl7pPr>
            <a:lvl8pPr marL="180000" indent="-180000">
              <a:spcBef>
                <a:spcPts val="200"/>
              </a:spcBef>
              <a:spcAft>
                <a:spcPts val="200"/>
              </a:spcAft>
              <a:buFont typeface="Calibre" panose="020B0503030202060203" pitchFamily="34" charset="0"/>
              <a:buChar char="–"/>
              <a:defRPr/>
            </a:lvl8pPr>
            <a:lvl9pPr marL="360000">
              <a:defRPr/>
            </a:lvl9pPr>
          </a:lstStyle>
          <a:p>
            <a:pPr lvl="0"/>
            <a:r>
              <a:rPr lang="en-US" dirty="0"/>
              <a:t>Subheading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8" name="Group 7">
            <a:extLst>
              <a:ext uri="{FF2B5EF4-FFF2-40B4-BE49-F238E27FC236}">
                <a16:creationId xmlns:a16="http://schemas.microsoft.com/office/drawing/2014/main" id="{EB3B6604-6868-2E16-9164-C083752C4975}"/>
              </a:ext>
            </a:extLst>
          </p:cNvPr>
          <p:cNvGrpSpPr/>
          <p:nvPr userDrawn="1"/>
        </p:nvGrpSpPr>
        <p:grpSpPr>
          <a:xfrm>
            <a:off x="-2317919" y="442366"/>
            <a:ext cx="1960563" cy="1107995"/>
            <a:chOff x="-2322513" y="195104"/>
            <a:chExt cx="1960563" cy="1107995"/>
          </a:xfrm>
        </p:grpSpPr>
        <p:sp>
          <p:nvSpPr>
            <p:cNvPr id="12" name="Guidance">
              <a:extLst>
                <a:ext uri="{FF2B5EF4-FFF2-40B4-BE49-F238E27FC236}">
                  <a16:creationId xmlns:a16="http://schemas.microsoft.com/office/drawing/2014/main" id="{098EFEF7-B44F-C0C8-D50E-FE2796F31A64}"/>
                </a:ext>
              </a:extLst>
            </p:cNvPr>
            <p:cNvSpPr txBox="1"/>
            <p:nvPr userDrawn="1"/>
          </p:nvSpPr>
          <p:spPr>
            <a:xfrm>
              <a:off x="-2322513" y="441325"/>
              <a:ext cx="1960563" cy="861774"/>
            </a:xfrm>
            <a:prstGeom prst="rect">
              <a:avLst/>
            </a:prstGeom>
            <a:solidFill>
              <a:srgbClr val="D2785A"/>
            </a:solidFill>
          </p:spPr>
          <p:txBody>
            <a:bodyPr wrap="square" lIns="72000" rIns="72000" rtlCol="0">
              <a:spAutoFit/>
            </a:bodyPr>
            <a:lstStyle/>
            <a:p>
              <a:pPr lvl="0"/>
              <a:r>
                <a:rPr lang="en-US" sz="800" noProof="0">
                  <a:solidFill>
                    <a:srgbClr val="FFFFFF"/>
                  </a:solidFill>
                </a:rPr>
                <a:t>Options are only for:</a:t>
              </a:r>
            </a:p>
            <a:p>
              <a:pPr marL="108000" lvl="1" indent="-108000">
                <a:buFont typeface="+mj-lt"/>
                <a:buAutoNum type="arabicPeriod"/>
              </a:pPr>
              <a:r>
                <a:rPr lang="en-US" sz="800" noProof="0">
                  <a:solidFill>
                    <a:srgbClr val="FFFFFF"/>
                  </a:solidFill>
                </a:rPr>
                <a:t>Speaker presentations where charts need to be larger to be legible</a:t>
              </a:r>
            </a:p>
            <a:p>
              <a:pPr marL="108000" lvl="1" indent="-108000">
                <a:buFont typeface="+mj-lt"/>
                <a:buAutoNum type="arabicPeriod"/>
              </a:pPr>
              <a:r>
                <a:rPr lang="en-US" sz="800" noProof="0">
                  <a:solidFill>
                    <a:srgbClr val="FFFFFF"/>
                  </a:solidFill>
                </a:rPr>
                <a:t>Complex charts requiring extra room such as org or Gantt charts</a:t>
              </a:r>
            </a:p>
          </p:txBody>
        </p:sp>
        <p:sp>
          <p:nvSpPr>
            <p:cNvPr id="13" name="Guidance">
              <a:extLst>
                <a:ext uri="{FF2B5EF4-FFF2-40B4-BE49-F238E27FC236}">
                  <a16:creationId xmlns:a16="http://schemas.microsoft.com/office/drawing/2014/main" id="{4D003350-3515-3A7D-4DEB-4DEF94DD4046}"/>
                </a:ext>
              </a:extLst>
            </p:cNvPr>
            <p:cNvSpPr txBox="1"/>
            <p:nvPr userDrawn="1"/>
          </p:nvSpPr>
          <p:spPr>
            <a:xfrm>
              <a:off x="-2322513" y="195104"/>
              <a:ext cx="1960563" cy="246221"/>
            </a:xfrm>
            <a:prstGeom prst="rect">
              <a:avLst/>
            </a:prstGeom>
            <a:solidFill>
              <a:srgbClr val="AD2A2A"/>
            </a:solidFill>
          </p:spPr>
          <p:txBody>
            <a:bodyPr wrap="square" lIns="72000" rIns="72000" rtlCol="0">
              <a:spAutoFit/>
            </a:bodyPr>
            <a:lstStyle/>
            <a:p>
              <a:pPr lvl="5"/>
              <a:r>
                <a:rPr lang="en-US" sz="1000">
                  <a:solidFill>
                    <a:srgbClr val="FFFFFF"/>
                  </a:solidFill>
                </a:rPr>
                <a:t>DataViz layout</a:t>
              </a:r>
            </a:p>
          </p:txBody>
        </p:sp>
      </p:grpSp>
    </p:spTree>
    <p:extLst>
      <p:ext uri="{BB962C8B-B14F-4D97-AF65-F5344CB8AC3E}">
        <p14:creationId xmlns:p14="http://schemas.microsoft.com/office/powerpoint/2010/main" val="147732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B1707-7220-1B13-70C3-96F7012D95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BAAB23-E643-808A-0AA3-66E0E2897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0FEE67-70DD-5F3B-697D-EEDA4C47164B}"/>
              </a:ext>
            </a:extLst>
          </p:cNvPr>
          <p:cNvSpPr>
            <a:spLocks noGrp="1"/>
          </p:cNvSpPr>
          <p:nvPr>
            <p:ph type="dt" sz="half" idx="10"/>
          </p:nvPr>
        </p:nvSpPr>
        <p:spPr/>
        <p:txBody>
          <a:bodyPr/>
          <a:lstStyle/>
          <a:p>
            <a:fld id="{D55080AD-4DC7-45A9-BD2F-C943FEB6F4FA}" type="datetimeFigureOut">
              <a:rPr lang="en-IN" smtClean="0"/>
              <a:t>03/08/25</a:t>
            </a:fld>
            <a:endParaRPr lang="en-IN"/>
          </a:p>
        </p:txBody>
      </p:sp>
      <p:sp>
        <p:nvSpPr>
          <p:cNvPr id="5" name="Footer Placeholder 4">
            <a:extLst>
              <a:ext uri="{FF2B5EF4-FFF2-40B4-BE49-F238E27FC236}">
                <a16:creationId xmlns:a16="http://schemas.microsoft.com/office/drawing/2014/main" id="{27BE2335-7973-0C21-7224-581A0D51FA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627102-97D4-9B86-3EEB-233549E9E1B9}"/>
              </a:ext>
            </a:extLst>
          </p:cNvPr>
          <p:cNvSpPr>
            <a:spLocks noGrp="1"/>
          </p:cNvSpPr>
          <p:nvPr>
            <p:ph type="sldNum" sz="quarter" idx="12"/>
          </p:nvPr>
        </p:nvSpPr>
        <p:spPr/>
        <p:txBody>
          <a:bodyPr/>
          <a:lstStyle/>
          <a:p>
            <a:fld id="{64EE5308-0DF6-46EA-8035-48A0E267DF62}" type="slidenum">
              <a:rPr lang="en-IN" smtClean="0"/>
              <a:t>‹#›</a:t>
            </a:fld>
            <a:endParaRPr lang="en-IN"/>
          </a:p>
        </p:txBody>
      </p:sp>
    </p:spTree>
    <p:extLst>
      <p:ext uri="{BB962C8B-B14F-4D97-AF65-F5344CB8AC3E}">
        <p14:creationId xmlns:p14="http://schemas.microsoft.com/office/powerpoint/2010/main" val="2664322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Text Agenda 1 Dark">
    <p:bg>
      <p:bgPr>
        <a:solidFill>
          <a:srgbClr val="012B2D"/>
        </a:solidFill>
        <a:effectLst/>
      </p:bgPr>
    </p:bg>
    <p:spTree>
      <p:nvGrpSpPr>
        <p:cNvPr id="1" name=""/>
        <p:cNvGrpSpPr/>
        <p:nvPr/>
      </p:nvGrpSpPr>
      <p:grpSpPr>
        <a:xfrm>
          <a:off x="0" y="0"/>
          <a:ext cx="0" cy="0"/>
          <a:chOff x="0" y="0"/>
          <a:chExt cx="0" cy="0"/>
        </a:xfrm>
      </p:grpSpPr>
      <p:cxnSp>
        <p:nvCxnSpPr>
          <p:cNvPr id="21" name="Line of SIght">
            <a:extLst>
              <a:ext uri="{FF2B5EF4-FFF2-40B4-BE49-F238E27FC236}">
                <a16:creationId xmlns:a16="http://schemas.microsoft.com/office/drawing/2014/main" id="{27190B2A-4A03-4442-BCB9-881FECD2D9D6}"/>
              </a:ext>
              <a:ext uri="{C183D7F6-B498-43B3-948B-1728B52AA6E4}">
                <adec:decorative xmlns:adec="http://schemas.microsoft.com/office/drawing/2017/decorative" val="1"/>
              </a:ext>
            </a:extLst>
          </p:cNvPr>
          <p:cNvCxnSpPr>
            <a:cxnSpLocks/>
          </p:cNvCxnSpPr>
          <p:nvPr/>
        </p:nvCxnSpPr>
        <p:spPr>
          <a:xfrm flipH="1">
            <a:off x="2560638" y="1812877"/>
            <a:ext cx="4507455" cy="0"/>
          </a:xfrm>
          <a:prstGeom prst="line">
            <a:avLst/>
          </a:prstGeom>
          <a:ln w="31750">
            <a:solidFill>
              <a:srgbClr val="17E89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603E8E9-3E6F-4875-89EC-2887A614A793}"/>
              </a:ext>
            </a:extLst>
          </p:cNvPr>
          <p:cNvSpPr>
            <a:spLocks noGrp="1"/>
          </p:cNvSpPr>
          <p:nvPr>
            <p:ph type="title" hasCustomPrompt="1"/>
          </p:nvPr>
        </p:nvSpPr>
        <p:spPr>
          <a:xfrm>
            <a:off x="511176" y="1601788"/>
            <a:ext cx="1947862" cy="1325563"/>
          </a:xfrm>
        </p:spPr>
        <p:txBody>
          <a:bodyPr/>
          <a:lstStyle>
            <a:lvl1pPr>
              <a:defRPr>
                <a:solidFill>
                  <a:schemeClr val="bg1"/>
                </a:solidFill>
              </a:defRPr>
            </a:lvl1pPr>
          </a:lstStyle>
          <a:p>
            <a:r>
              <a:rPr lang="en-US" dirty="0"/>
              <a:t>Agenda</a:t>
            </a:r>
          </a:p>
        </p:txBody>
      </p:sp>
      <p:sp>
        <p:nvSpPr>
          <p:cNvPr id="75" name="Agenda Placeholder">
            <a:extLst>
              <a:ext uri="{FF2B5EF4-FFF2-40B4-BE49-F238E27FC236}">
                <a16:creationId xmlns:a16="http://schemas.microsoft.com/office/drawing/2014/main" id="{D00E8ABA-C8B2-4972-8417-C82FB15B6BD6}"/>
              </a:ext>
            </a:extLst>
          </p:cNvPr>
          <p:cNvSpPr>
            <a:spLocks noGrp="1"/>
          </p:cNvSpPr>
          <p:nvPr>
            <p:ph type="body" sz="quarter" idx="10" hasCustomPrompt="1"/>
          </p:nvPr>
        </p:nvSpPr>
        <p:spPr>
          <a:xfrm>
            <a:off x="7683500" y="1601788"/>
            <a:ext cx="2950014" cy="4275137"/>
          </a:xfrm>
        </p:spPr>
        <p:txBody>
          <a:bodyPr/>
          <a:lstStyle>
            <a:lvl1pPr marL="342900" indent="-342900">
              <a:lnSpc>
                <a:spcPct val="100000"/>
              </a:lnSpc>
              <a:spcBef>
                <a:spcPts val="0"/>
              </a:spcBef>
              <a:spcAft>
                <a:spcPts val="600"/>
              </a:spcAft>
              <a:buFont typeface="+mj-lt"/>
              <a:buAutoNum type="arabicPlain"/>
              <a:tabLst/>
              <a:defRPr sz="1600">
                <a:solidFill>
                  <a:schemeClr val="bg1"/>
                </a:solidFill>
                <a:latin typeface="+mn-lt"/>
              </a:defRPr>
            </a:lvl1pPr>
            <a:lvl2pPr marL="514350" indent="-171450">
              <a:buFont typeface="Calibre" panose="020B0503030202060203" pitchFamily="34" charset="0"/>
              <a:buChar char="–"/>
              <a:defRPr sz="1100">
                <a:solidFill>
                  <a:schemeClr val="bg1"/>
                </a:solidFill>
                <a:latin typeface="+mn-lt"/>
              </a:defRPr>
            </a:lvl2pPr>
            <a:lvl3pP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US" dirty="0"/>
              <a:t>Agenda item</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378EE95C-17B0-474E-86B9-86CE4D5CE658}"/>
              </a:ext>
              <a:ext uri="{C183D7F6-B498-43B3-948B-1728B52AA6E4}">
                <adec:decorative xmlns:adec="http://schemas.microsoft.com/office/drawing/2017/decorative" val="1"/>
              </a:ext>
            </a:extLst>
          </p:cNvPr>
          <p:cNvSpPr txBox="1"/>
          <p:nvPr userDrawn="1"/>
        </p:nvSpPr>
        <p:spPr>
          <a:xfrm>
            <a:off x="518991" y="6479922"/>
            <a:ext cx="2448000" cy="123111"/>
          </a:xfrm>
          <a:prstGeom prst="rect">
            <a:avLst/>
          </a:prstGeom>
          <a:noFill/>
        </p:spPr>
        <p:txBody>
          <a:bodyPr wrap="square" lIns="0" tIns="0" rIns="0" bIns="0">
            <a:spAutoFit/>
          </a:bodyPr>
          <a:lstStyle/>
          <a:p>
            <a:pPr marL="0" algn="l" defTabSz="914400" rtl="0" eaLnBrk="1" latinLnBrk="0" hangingPunct="1"/>
            <a:r>
              <a:rPr lang="en-US" sz="800" b="0" kern="1200" cap="none" baseline="0" dirty="0">
                <a:solidFill>
                  <a:schemeClr val="bg1"/>
                </a:solidFill>
                <a:latin typeface="+mn-lt"/>
                <a:ea typeface="+mn-ea"/>
                <a:cs typeface="+mn-cs"/>
              </a:rPr>
              <a:t>Confidential &amp; Proprietary | © </a:t>
            </a:r>
            <a:fld id="{B068ACA0-8C9F-4E58-A054-F52B2223E874}" type="datetimeyyyy">
              <a:rPr lang="en-US" sz="800" b="0" kern="1200" cap="none" baseline="0" smtClean="0">
                <a:solidFill>
                  <a:schemeClr val="bg1"/>
                </a:solidFill>
                <a:latin typeface="+mn-lt"/>
                <a:ea typeface="+mn-ea"/>
                <a:cs typeface="+mn-cs"/>
              </a:rPr>
              <a:pPr marL="0" algn="l" defTabSz="914400" rtl="0" eaLnBrk="1" latinLnBrk="0" hangingPunct="1"/>
              <a:t>2025</a:t>
            </a:fld>
            <a:r>
              <a:rPr lang="en-US" sz="800" b="0" kern="1200" cap="none" baseline="0" dirty="0">
                <a:solidFill>
                  <a:schemeClr val="bg1"/>
                </a:solidFill>
                <a:latin typeface="+mn-lt"/>
                <a:ea typeface="+mn-ea"/>
                <a:cs typeface="+mn-cs"/>
              </a:rPr>
              <a:t> CBRE, Inc.</a:t>
            </a:r>
          </a:p>
        </p:txBody>
      </p:sp>
      <p:sp>
        <p:nvSpPr>
          <p:cNvPr id="9" name="TextBox 8">
            <a:extLst>
              <a:ext uri="{FF2B5EF4-FFF2-40B4-BE49-F238E27FC236}">
                <a16:creationId xmlns:a16="http://schemas.microsoft.com/office/drawing/2014/main" id="{F73834A5-DF51-4D0D-B974-EB0F420A2288}"/>
              </a:ext>
              <a:ext uri="{C183D7F6-B498-43B3-948B-1728B52AA6E4}">
                <adec:decorative xmlns:adec="http://schemas.microsoft.com/office/drawing/2017/decorative" val="1"/>
              </a:ext>
            </a:extLst>
          </p:cNvPr>
          <p:cNvSpPr txBox="1"/>
          <p:nvPr userDrawn="1"/>
        </p:nvSpPr>
        <p:spPr>
          <a:xfrm>
            <a:off x="9234403" y="6479922"/>
            <a:ext cx="2448000" cy="123111"/>
          </a:xfrm>
          <a:prstGeom prst="rect">
            <a:avLst/>
          </a:prstGeom>
          <a:noFill/>
        </p:spPr>
        <p:txBody>
          <a:bodyPr wrap="square" lIns="0" tIns="0" rIns="0" bIns="0">
            <a:spAutoFit/>
          </a:bodyPr>
          <a:lstStyle/>
          <a:p>
            <a:pPr marL="0" algn="r" defTabSz="914400" rtl="0" eaLnBrk="1" latinLnBrk="0" hangingPunct="1"/>
            <a:fld id="{1C89B4D1-E1CE-4E79-B913-C04DDECCCBCD}" type="slidenum">
              <a:rPr lang="en-US" sz="800" b="0" kern="1200" cap="none" baseline="0" smtClean="0">
                <a:solidFill>
                  <a:schemeClr val="bg1"/>
                </a:solidFill>
                <a:latin typeface="+mn-lt"/>
                <a:ea typeface="+mn-ea"/>
                <a:cs typeface="+mn-cs"/>
              </a:rPr>
              <a:pPr marL="0" algn="r" defTabSz="914400" rtl="0" eaLnBrk="1" latinLnBrk="0" hangingPunct="1"/>
              <a:t>‹#›</a:t>
            </a:fld>
            <a:endParaRPr lang="en-US" sz="800" b="0" kern="1200" cap="none" baseline="0" dirty="0">
              <a:solidFill>
                <a:schemeClr val="bg1"/>
              </a:solidFill>
              <a:latin typeface="+mn-lt"/>
              <a:ea typeface="+mn-ea"/>
              <a:cs typeface="+mn-cs"/>
            </a:endParaRPr>
          </a:p>
        </p:txBody>
      </p:sp>
    </p:spTree>
    <p:extLst>
      <p:ext uri="{BB962C8B-B14F-4D97-AF65-F5344CB8AC3E}">
        <p14:creationId xmlns:p14="http://schemas.microsoft.com/office/powerpoint/2010/main" val="150488279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Image Section Opener 2 Dark">
    <p:bg>
      <p:bgPr>
        <a:solidFill>
          <a:srgbClr val="012A2C"/>
        </a:solidFill>
        <a:effectLst/>
      </p:bgPr>
    </p:bg>
    <p:spTree>
      <p:nvGrpSpPr>
        <p:cNvPr id="1" name=""/>
        <p:cNvGrpSpPr/>
        <p:nvPr/>
      </p:nvGrpSpPr>
      <p:grpSpPr>
        <a:xfrm>
          <a:off x="0" y="0"/>
          <a:ext cx="0" cy="0"/>
          <a:chOff x="0" y="0"/>
          <a:chExt cx="0" cy="0"/>
        </a:xfrm>
      </p:grpSpPr>
      <p:cxnSp>
        <p:nvCxnSpPr>
          <p:cNvPr id="12" name="Line of SIght">
            <a:extLst>
              <a:ext uri="{FF2B5EF4-FFF2-40B4-BE49-F238E27FC236}">
                <a16:creationId xmlns:a16="http://schemas.microsoft.com/office/drawing/2014/main" id="{8A9ECD61-ED7B-49FC-8FEC-E9337C05843A}"/>
              </a:ext>
              <a:ext uri="{C183D7F6-B498-43B3-948B-1728B52AA6E4}">
                <adec:decorative xmlns:adec="http://schemas.microsoft.com/office/drawing/2017/decorative" val="1"/>
              </a:ext>
            </a:extLst>
          </p:cNvPr>
          <p:cNvCxnSpPr>
            <a:cxnSpLocks/>
          </p:cNvCxnSpPr>
          <p:nvPr userDrawn="1"/>
        </p:nvCxnSpPr>
        <p:spPr>
          <a:xfrm flipH="1">
            <a:off x="0" y="857250"/>
            <a:ext cx="10142539" cy="0"/>
          </a:xfrm>
          <a:prstGeom prst="line">
            <a:avLst/>
          </a:prstGeom>
          <a:ln w="31750">
            <a:solidFill>
              <a:srgbClr val="17E891"/>
            </a:solidFill>
          </a:ln>
        </p:spPr>
        <p:style>
          <a:lnRef idx="1">
            <a:schemeClr val="accent1"/>
          </a:lnRef>
          <a:fillRef idx="0">
            <a:schemeClr val="accent1"/>
          </a:fillRef>
          <a:effectRef idx="0">
            <a:schemeClr val="accent1"/>
          </a:effectRef>
          <a:fontRef idx="minor">
            <a:schemeClr val="tx1"/>
          </a:fontRef>
        </p:style>
      </p:cxnSp>
      <p:sp>
        <p:nvSpPr>
          <p:cNvPr id="13" name="LOS Animation Cover">
            <a:extLst>
              <a:ext uri="{FF2B5EF4-FFF2-40B4-BE49-F238E27FC236}">
                <a16:creationId xmlns:a16="http://schemas.microsoft.com/office/drawing/2014/main" id="{CE9617AF-0744-4180-BB4B-3FEB62C97441}"/>
              </a:ext>
              <a:ext uri="{C183D7F6-B498-43B3-948B-1728B52AA6E4}">
                <adec:decorative xmlns:adec="http://schemas.microsoft.com/office/drawing/2017/decorative" val="1"/>
              </a:ext>
            </a:extLst>
          </p:cNvPr>
          <p:cNvSpPr/>
          <p:nvPr/>
        </p:nvSpPr>
        <p:spPr>
          <a:xfrm>
            <a:off x="0" y="0"/>
            <a:ext cx="3584575" cy="6858000"/>
          </a:xfrm>
          <a:prstGeom prst="rect">
            <a:avLst/>
          </a:prstGeom>
          <a:solidFill>
            <a:srgbClr val="012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ection Number">
            <a:extLst>
              <a:ext uri="{FF2B5EF4-FFF2-40B4-BE49-F238E27FC236}">
                <a16:creationId xmlns:a16="http://schemas.microsoft.com/office/drawing/2014/main" id="{3CEE43AE-91A9-4FCE-B4E7-BF4A26C91C1F}"/>
              </a:ext>
            </a:extLst>
          </p:cNvPr>
          <p:cNvSpPr>
            <a:spLocks noGrp="1"/>
          </p:cNvSpPr>
          <p:nvPr>
            <p:ph type="body" sz="quarter" idx="10" hasCustomPrompt="1"/>
          </p:nvPr>
        </p:nvSpPr>
        <p:spPr>
          <a:xfrm>
            <a:off x="10244138" y="352424"/>
            <a:ext cx="1436687" cy="1147763"/>
          </a:xfrm>
        </p:spPr>
        <p:txBody>
          <a:bodyPr anchor="b"/>
          <a:lstStyle>
            <a:lvl1pPr algn="r">
              <a:defRPr sz="9600">
                <a:solidFill>
                  <a:schemeClr val="bg1">
                    <a:alpha val="80000"/>
                  </a:schemeClr>
                </a:solidFill>
              </a:defRPr>
            </a:lvl1pPr>
          </a:lstStyle>
          <a:p>
            <a:pPr lvl="0"/>
            <a:r>
              <a:rPr lang="en-US" dirty="0"/>
              <a:t>2</a:t>
            </a:r>
          </a:p>
        </p:txBody>
      </p:sp>
      <p:sp>
        <p:nvSpPr>
          <p:cNvPr id="10" name="Title 9">
            <a:extLst>
              <a:ext uri="{FF2B5EF4-FFF2-40B4-BE49-F238E27FC236}">
                <a16:creationId xmlns:a16="http://schemas.microsoft.com/office/drawing/2014/main" id="{7FB38A9F-8015-4521-AE4E-20BA353E6D7F}"/>
              </a:ext>
            </a:extLst>
          </p:cNvPr>
          <p:cNvSpPr>
            <a:spLocks noGrp="1"/>
          </p:cNvSpPr>
          <p:nvPr>
            <p:ph type="title"/>
          </p:nvPr>
        </p:nvSpPr>
        <p:spPr>
          <a:xfrm>
            <a:off x="511175" y="476250"/>
            <a:ext cx="2971800" cy="1844675"/>
          </a:xfrm>
        </p:spPr>
        <p:txBody>
          <a:bodyPr anchor="t"/>
          <a:lstStyle>
            <a:lvl1pPr>
              <a:defRPr sz="3600" b="0">
                <a:solidFill>
                  <a:schemeClr val="bg1">
                    <a:alpha val="80000"/>
                  </a:schemeClr>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1DA8FB3F-A95B-47BA-A641-1852818CC43D}"/>
              </a:ext>
            </a:extLst>
          </p:cNvPr>
          <p:cNvSpPr>
            <a:spLocks noGrp="1"/>
          </p:cNvSpPr>
          <p:nvPr>
            <p:ph type="pic" sz="quarter" idx="11"/>
          </p:nvPr>
        </p:nvSpPr>
        <p:spPr>
          <a:xfrm>
            <a:off x="3584575" y="2227263"/>
            <a:ext cx="8094663" cy="4154487"/>
          </a:xfrm>
        </p:spPr>
        <p:txBody>
          <a:bodyPr/>
          <a:lstStyle>
            <a:lvl1pPr>
              <a:defRPr>
                <a:solidFill>
                  <a:schemeClr val="bg1"/>
                </a:solidFill>
              </a:defRPr>
            </a:lvl1pPr>
          </a:lstStyle>
          <a:p>
            <a:r>
              <a:rPr lang="en-US"/>
              <a:t>Click icon to add picture</a:t>
            </a:r>
            <a:endParaRPr lang="en-US" dirty="0"/>
          </a:p>
        </p:txBody>
      </p:sp>
      <p:sp>
        <p:nvSpPr>
          <p:cNvPr id="9" name="Notes">
            <a:extLst>
              <a:ext uri="{FF2B5EF4-FFF2-40B4-BE49-F238E27FC236}">
                <a16:creationId xmlns:a16="http://schemas.microsoft.com/office/drawing/2014/main" id="{2C52799C-069B-4C31-803B-E11AFCBE9060}"/>
              </a:ext>
              <a:ext uri="{C183D7F6-B498-43B3-948B-1728B52AA6E4}">
                <adec:decorative xmlns:adec="http://schemas.microsoft.com/office/drawing/2017/decorative" val="1"/>
              </a:ext>
            </a:extLst>
          </p:cNvPr>
          <p:cNvSpPr/>
          <p:nvPr userDrawn="1"/>
        </p:nvSpPr>
        <p:spPr>
          <a:xfrm>
            <a:off x="-1670070" y="-1"/>
            <a:ext cx="1377929" cy="973139"/>
          </a:xfrm>
          <a:prstGeom prst="rect">
            <a:avLst/>
          </a:prstGeom>
          <a:solidFill>
            <a:srgbClr val="AD2A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spcAft>
                <a:spcPts val="300"/>
              </a:spcAft>
            </a:pPr>
            <a:r>
              <a:rPr lang="en-US" sz="1200" dirty="0">
                <a:solidFill>
                  <a:schemeClr val="bg1"/>
                </a:solidFill>
                <a:latin typeface="Calibre-Semibold" panose="020B0703030202060203" pitchFamily="34" charset="0"/>
              </a:rPr>
              <a:t>Do not add speakers to section break! </a:t>
            </a:r>
            <a:br>
              <a:rPr lang="en-US" sz="1200" dirty="0">
                <a:solidFill>
                  <a:schemeClr val="bg1"/>
                </a:solidFill>
                <a:latin typeface="Calibre-Semibold" panose="020B0703030202060203" pitchFamily="34" charset="0"/>
              </a:rPr>
            </a:br>
            <a:r>
              <a:rPr lang="en-US" sz="1200" dirty="0">
                <a:solidFill>
                  <a:schemeClr val="bg1"/>
                </a:solidFill>
              </a:rPr>
              <a:t>Use a separate </a:t>
            </a:r>
            <a:br>
              <a:rPr lang="en-US" sz="1200" dirty="0">
                <a:solidFill>
                  <a:schemeClr val="bg1"/>
                </a:solidFill>
              </a:rPr>
            </a:br>
            <a:r>
              <a:rPr lang="en-US" sz="1200" dirty="0">
                <a:solidFill>
                  <a:schemeClr val="bg1"/>
                </a:solidFill>
              </a:rPr>
              <a:t>slide following section break.</a:t>
            </a:r>
          </a:p>
        </p:txBody>
      </p:sp>
    </p:spTree>
    <p:extLst>
      <p:ext uri="{BB962C8B-B14F-4D97-AF65-F5344CB8AC3E}">
        <p14:creationId xmlns:p14="http://schemas.microsoft.com/office/powerpoint/2010/main" val="179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0-#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 Column Intro">
    <p:spTree>
      <p:nvGrpSpPr>
        <p:cNvPr id="1" name=""/>
        <p:cNvGrpSpPr/>
        <p:nvPr/>
      </p:nvGrpSpPr>
      <p:grpSpPr>
        <a:xfrm>
          <a:off x="0" y="0"/>
          <a:ext cx="0" cy="0"/>
          <a:chOff x="0" y="0"/>
          <a:chExt cx="0" cy="0"/>
        </a:xfrm>
      </p:grpSpPr>
      <p:sp>
        <p:nvSpPr>
          <p:cNvPr id="7" name="Notes Placeholder">
            <a:extLst>
              <a:ext uri="{FF2B5EF4-FFF2-40B4-BE49-F238E27FC236}">
                <a16:creationId xmlns:a16="http://schemas.microsoft.com/office/drawing/2014/main" id="{9AC7DFF1-237E-42C0-B070-2C08EDF4EDD2}"/>
              </a:ext>
            </a:extLst>
          </p:cNvPr>
          <p:cNvSpPr>
            <a:spLocks noGrp="1"/>
          </p:cNvSpPr>
          <p:nvPr>
            <p:ph type="body" sz="quarter" idx="11"/>
          </p:nvPr>
        </p:nvSpPr>
        <p:spPr>
          <a:xfrm>
            <a:off x="511176" y="3492063"/>
            <a:ext cx="1947672" cy="2889504"/>
          </a:xfrm>
        </p:spPr>
        <p:txBody>
          <a:bodyPr/>
          <a:lstStyle>
            <a:lvl1pPr>
              <a:spcBef>
                <a:spcPts val="600"/>
              </a:spcBef>
              <a:spcAft>
                <a:spcPts val="0"/>
              </a:spcAft>
              <a:defRPr sz="1050">
                <a:latin typeface="Calibre Semibold" panose="020B0703030202060203" pitchFamily="34" charset="0"/>
              </a:defRPr>
            </a:lvl1pPr>
            <a:lvl2pPr>
              <a:spcBef>
                <a:spcPts val="300"/>
              </a:spcBef>
              <a:spcAft>
                <a:spcPts val="300"/>
              </a:spcAft>
              <a:defRPr sz="1050">
                <a:latin typeface="+mn-lt"/>
              </a:defRPr>
            </a:lvl2pPr>
            <a:lvl3pPr marL="171450" indent="-171450">
              <a:spcBef>
                <a:spcPts val="200"/>
              </a:spcBef>
              <a:spcAft>
                <a:spcPts val="0"/>
              </a:spcAft>
              <a:buFont typeface="Calibre" panose="020B0503030202060203" pitchFamily="34" charset="0"/>
              <a:buChar cha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944047B7-C3F4-44CE-8AF6-813AA0A42774}"/>
              </a:ext>
            </a:extLst>
          </p:cNvPr>
          <p:cNvSpPr>
            <a:spLocks noGrp="1"/>
          </p:cNvSpPr>
          <p:nvPr>
            <p:ph type="title"/>
          </p:nvPr>
        </p:nvSpPr>
        <p:spPr>
          <a:xfrm>
            <a:off x="511176" y="1601788"/>
            <a:ext cx="2971800" cy="1325563"/>
          </a:xfrm>
        </p:spPr>
        <p:txBody>
          <a:bodyPr/>
          <a:lstStyle/>
          <a:p>
            <a:r>
              <a:rPr lang="en-US"/>
              <a:t>Click to edit Master title style</a:t>
            </a:r>
          </a:p>
        </p:txBody>
      </p:sp>
      <p:cxnSp>
        <p:nvCxnSpPr>
          <p:cNvPr id="3" name="Nav Line of Sight">
            <a:extLst>
              <a:ext uri="{FF2B5EF4-FFF2-40B4-BE49-F238E27FC236}">
                <a16:creationId xmlns:a16="http://schemas.microsoft.com/office/drawing/2014/main" id="{D7785200-EEF1-4433-8FC7-132E42A01775}"/>
              </a:ext>
            </a:extLst>
          </p:cNvPr>
          <p:cNvCxnSpPr>
            <a:cxnSpLocks/>
          </p:cNvCxnSpPr>
          <p:nvPr userDrawn="1"/>
        </p:nvCxnSpPr>
        <p:spPr>
          <a:xfrm flipH="1">
            <a:off x="503224" y="1022541"/>
            <a:ext cx="931876" cy="0"/>
          </a:xfrm>
          <a:prstGeom prst="line">
            <a:avLst/>
          </a:prstGeom>
          <a:ln w="25400">
            <a:solidFill>
              <a:srgbClr val="17E891"/>
            </a:solidFill>
          </a:ln>
        </p:spPr>
        <p:style>
          <a:lnRef idx="1">
            <a:schemeClr val="accent1"/>
          </a:lnRef>
          <a:fillRef idx="0">
            <a:schemeClr val="accent1"/>
          </a:fillRef>
          <a:effectRef idx="0">
            <a:schemeClr val="accent1"/>
          </a:effectRef>
          <a:fontRef idx="minor">
            <a:schemeClr val="tx1"/>
          </a:fontRef>
        </p:style>
      </p:cxnSp>
      <p:sp>
        <p:nvSpPr>
          <p:cNvPr id="6" name="Navigation Header Placeholder">
            <a:extLst>
              <a:ext uri="{FF2B5EF4-FFF2-40B4-BE49-F238E27FC236}">
                <a16:creationId xmlns:a16="http://schemas.microsoft.com/office/drawing/2014/main" id="{682DE23F-D9AC-4E0E-B3B4-53687A5F35C9}"/>
              </a:ext>
            </a:extLst>
          </p:cNvPr>
          <p:cNvSpPr>
            <a:spLocks noGrp="1"/>
          </p:cNvSpPr>
          <p:nvPr>
            <p:ph type="body" sz="quarter" idx="10" hasCustomPrompt="1"/>
          </p:nvPr>
        </p:nvSpPr>
        <p:spPr>
          <a:xfrm>
            <a:off x="1536700" y="957804"/>
            <a:ext cx="1938528" cy="182880"/>
          </a:xfrm>
        </p:spPr>
        <p:txBody>
          <a:bodyPr/>
          <a:lstStyle>
            <a:lvl1pPr>
              <a:lnSpc>
                <a:spcPct val="90000"/>
              </a:lnSpc>
              <a:defRPr sz="1050" cap="all" baseline="0">
                <a:latin typeface="Calibre Medium" panose="020B0603030202060203" pitchFamily="34" charset="0"/>
              </a:defRPr>
            </a:lvl1pPr>
            <a:lvl2pPr>
              <a:defRPr sz="1050" cap="all" baseline="0">
                <a:latin typeface="Calibre Medium" panose="020B0603030202060203" pitchFamily="34" charset="0"/>
              </a:defRPr>
            </a:lvl2pPr>
            <a:lvl3pPr>
              <a:defRPr sz="1050" cap="all" baseline="0">
                <a:latin typeface="Calibre Medium" panose="020B0603030202060203" pitchFamily="34" charset="0"/>
              </a:defRPr>
            </a:lvl3pPr>
            <a:lvl4pPr>
              <a:defRPr sz="1050" cap="all" baseline="0">
                <a:latin typeface="Calibre Medium" panose="020B0603030202060203" pitchFamily="34" charset="0"/>
              </a:defRPr>
            </a:lvl4pPr>
            <a:lvl5pPr>
              <a:defRPr sz="1050" cap="all" baseline="0">
                <a:latin typeface="Calibre Medium" panose="020B0603030202060203" pitchFamily="34" charset="0"/>
              </a:defRPr>
            </a:lvl5pPr>
          </a:lstStyle>
          <a:p>
            <a:pPr lvl="0"/>
            <a:r>
              <a:rPr lang="en-US"/>
              <a:t>Navigation Header</a:t>
            </a:r>
          </a:p>
        </p:txBody>
      </p:sp>
      <p:sp>
        <p:nvSpPr>
          <p:cNvPr id="5" name="Content Placeholder 1">
            <a:extLst>
              <a:ext uri="{FF2B5EF4-FFF2-40B4-BE49-F238E27FC236}">
                <a16:creationId xmlns:a16="http://schemas.microsoft.com/office/drawing/2014/main" id="{6B1107DB-399B-4B4B-8DCC-7D73ACC954D7}"/>
              </a:ext>
            </a:extLst>
          </p:cNvPr>
          <p:cNvSpPr>
            <a:spLocks noGrp="1"/>
          </p:cNvSpPr>
          <p:nvPr>
            <p:ph sz="quarter" idx="12"/>
          </p:nvPr>
        </p:nvSpPr>
        <p:spPr>
          <a:xfrm>
            <a:off x="3584448" y="1601787"/>
            <a:ext cx="8092440" cy="4275137"/>
          </a:xfrm>
        </p:spPr>
        <p:txBody>
          <a:bodyPr/>
          <a:lstStyle>
            <a:lvl1pPr marL="0" indent="536575">
              <a:spcBef>
                <a:spcPts val="0"/>
              </a:spcBef>
              <a:spcAft>
                <a:spcPts val="600"/>
              </a:spcAf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288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Agenda">
    <p:bg>
      <p:bgPr>
        <a:solidFill>
          <a:srgbClr val="012A2D"/>
        </a:solidFill>
        <a:effectLst/>
      </p:bgPr>
    </p:bg>
    <p:spTree>
      <p:nvGrpSpPr>
        <p:cNvPr id="1" name=""/>
        <p:cNvGrpSpPr/>
        <p:nvPr/>
      </p:nvGrpSpPr>
      <p:grpSpPr>
        <a:xfrm>
          <a:off x="0" y="0"/>
          <a:ext cx="0" cy="0"/>
          <a:chOff x="0" y="0"/>
          <a:chExt cx="0" cy="0"/>
        </a:xfrm>
      </p:grpSpPr>
      <p:sp>
        <p:nvSpPr>
          <p:cNvPr id="8" name="LoS - Dynamic">
            <a:extLst>
              <a:ext uri="{FF2B5EF4-FFF2-40B4-BE49-F238E27FC236}">
                <a16:creationId xmlns:a16="http://schemas.microsoft.com/office/drawing/2014/main" id="{118F8D31-8E5A-FBD2-307A-7703777DD0F8}"/>
              </a:ext>
            </a:extLst>
          </p:cNvPr>
          <p:cNvSpPr>
            <a:spLocks noGrp="1"/>
          </p:cNvSpPr>
          <p:nvPr>
            <p:ph type="media" sz="quarter" idx="13" hasCustomPrompt="1"/>
          </p:nvPr>
        </p:nvSpPr>
        <p:spPr>
          <a:xfrm>
            <a:off x="2039939" y="1862930"/>
            <a:ext cx="4522788" cy="0"/>
          </a:xfrm>
          <a:prstGeom prst="callout1">
            <a:avLst>
              <a:gd name="adj1" fmla="val 0"/>
              <a:gd name="adj2" fmla="val 0"/>
              <a:gd name="adj3" fmla="val 0"/>
              <a:gd name="adj4" fmla="val 100000"/>
            </a:avLst>
          </a:prstGeom>
          <a:ln w="25400">
            <a:solidFill>
              <a:srgbClr val="17E88F"/>
            </a:solidFill>
          </a:ln>
        </p:spPr>
        <p:style>
          <a:lnRef idx="1">
            <a:schemeClr val="accent1"/>
          </a:lnRef>
          <a:fillRef idx="0">
            <a:schemeClr val="accent1"/>
          </a:fillRef>
          <a:effectRef idx="0">
            <a:schemeClr val="accent1"/>
          </a:effectRef>
          <a:fontRef idx="minor">
            <a:schemeClr val="tx1"/>
          </a:fontRef>
        </p:style>
        <p:txBody>
          <a:bodyPr/>
          <a:lstStyle>
            <a:lvl1pPr>
              <a:defRPr/>
            </a:lvl1pPr>
          </a:lstStyle>
          <a:p>
            <a:r>
              <a:rPr lang="en-US"/>
              <a:t> </a:t>
            </a:r>
          </a:p>
        </p:txBody>
      </p:sp>
      <p:sp>
        <p:nvSpPr>
          <p:cNvPr id="7" name="Text Placeholder">
            <a:extLst>
              <a:ext uri="{FF2B5EF4-FFF2-40B4-BE49-F238E27FC236}">
                <a16:creationId xmlns:a16="http://schemas.microsoft.com/office/drawing/2014/main" id="{8918F49C-A37C-C5F3-97FD-0F7BE5160312}"/>
              </a:ext>
            </a:extLst>
          </p:cNvPr>
          <p:cNvSpPr>
            <a:spLocks noGrp="1"/>
          </p:cNvSpPr>
          <p:nvPr>
            <p:ph type="body" sz="quarter" idx="12" hasCustomPrompt="1"/>
          </p:nvPr>
        </p:nvSpPr>
        <p:spPr>
          <a:xfrm>
            <a:off x="7164388" y="1706879"/>
            <a:ext cx="3497261" cy="4270059"/>
          </a:xfrm>
        </p:spPr>
        <p:txBody>
          <a:bodyPr/>
          <a:lstStyle>
            <a:lvl1pPr marL="342900" indent="-342900">
              <a:spcBef>
                <a:spcPts val="600"/>
              </a:spcBef>
              <a:spcAft>
                <a:spcPts val="300"/>
              </a:spcAft>
              <a:buFont typeface="+mj-lt"/>
              <a:buAutoNum type="arabicPeriod"/>
              <a:defRPr sz="1600">
                <a:latin typeface="+mn-lt"/>
              </a:defRPr>
            </a:lvl1pPr>
            <a:lvl2pPr marL="522000" indent="-180000">
              <a:spcBef>
                <a:spcPts val="0"/>
              </a:spcBef>
              <a:spcAft>
                <a:spcPts val="300"/>
              </a:spcAft>
              <a:buFont typeface="Calibre" panose="020B0503030202060203" pitchFamily="34" charset="0"/>
              <a:buChar char="–"/>
              <a:defRPr sz="1200">
                <a:latin typeface="+mn-lt"/>
              </a:defRPr>
            </a:lvl2pPr>
          </a:lstStyle>
          <a:p>
            <a:pPr lvl="0"/>
            <a:r>
              <a:rPr lang="en-US" dirty="0"/>
              <a:t>Agenda item – use level 2 for sub items</a:t>
            </a:r>
          </a:p>
          <a:p>
            <a:pPr lvl="1"/>
            <a:r>
              <a:rPr lang="en-US" dirty="0"/>
              <a:t>Second level</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grpSp>
        <p:nvGrpSpPr>
          <p:cNvPr id="11" name="Dynamic LoS Guidance">
            <a:extLst>
              <a:ext uri="{FF2B5EF4-FFF2-40B4-BE49-F238E27FC236}">
                <a16:creationId xmlns:a16="http://schemas.microsoft.com/office/drawing/2014/main" id="{600C903C-51CD-083D-CEEC-E36D70D0CEEB}"/>
              </a:ext>
            </a:extLst>
          </p:cNvPr>
          <p:cNvGrpSpPr/>
          <p:nvPr userDrawn="1"/>
        </p:nvGrpSpPr>
        <p:grpSpPr>
          <a:xfrm>
            <a:off x="12553950" y="442366"/>
            <a:ext cx="1960563" cy="1431161"/>
            <a:chOff x="-2322513" y="195104"/>
            <a:chExt cx="1960563" cy="1431161"/>
          </a:xfrm>
        </p:grpSpPr>
        <p:sp>
          <p:nvSpPr>
            <p:cNvPr id="12" name="Guidance">
              <a:extLst>
                <a:ext uri="{FF2B5EF4-FFF2-40B4-BE49-F238E27FC236}">
                  <a16:creationId xmlns:a16="http://schemas.microsoft.com/office/drawing/2014/main" id="{0C8F8920-0DD1-3307-20C9-C6CC8C712A70}"/>
                </a:ext>
              </a:extLst>
            </p:cNvPr>
            <p:cNvSpPr txBox="1"/>
            <p:nvPr userDrawn="1"/>
          </p:nvSpPr>
          <p:spPr>
            <a:xfrm>
              <a:off x="-2322513" y="441325"/>
              <a:ext cx="1960563" cy="1184940"/>
            </a:xfrm>
            <a:prstGeom prst="rect">
              <a:avLst/>
            </a:prstGeom>
            <a:solidFill>
              <a:srgbClr val="80BBAD"/>
            </a:solidFill>
          </p:spPr>
          <p:txBody>
            <a:bodyPr wrap="square" lIns="72000" rIns="72000" rtlCol="0">
              <a:spAutoFit/>
            </a:bodyPr>
            <a:lstStyle/>
            <a:p>
              <a:pPr lvl="0"/>
              <a:r>
                <a:rPr lang="en-US" sz="800">
                  <a:solidFill>
                    <a:srgbClr val="FFFFFF"/>
                  </a:solidFill>
                </a:rPr>
                <a:t>The Line of Site on this layout is dynamic and can be adjusted, it should NOT be removed.</a:t>
              </a:r>
            </a:p>
            <a:p>
              <a:pPr lvl="0"/>
              <a:r>
                <a:rPr lang="en-US" sz="800">
                  <a:solidFill>
                    <a:srgbClr val="FFFFFF"/>
                  </a:solidFill>
                </a:rPr>
                <a:t>You may adjust the width if the Title is long.</a:t>
              </a:r>
            </a:p>
            <a:p>
              <a:pPr lvl="0"/>
              <a:r>
                <a:rPr lang="en-US" sz="800">
                  <a:solidFill>
                    <a:srgbClr val="FFFFFF"/>
                  </a:solidFill>
                </a:rPr>
                <a:t>To reset to default either ‘Reapply’ the layout or ‘Reset Slide’. These commands can be found in Home &gt; Slides.</a:t>
              </a:r>
            </a:p>
            <a:p>
              <a:pPr lvl="0"/>
              <a:r>
                <a:rPr lang="en-US" sz="800">
                  <a:solidFill>
                    <a:srgbClr val="FFFFFF"/>
                  </a:solidFill>
                </a:rPr>
                <a:t>Refer to brand guidelines for correct usage.</a:t>
              </a:r>
            </a:p>
          </p:txBody>
        </p:sp>
        <p:sp>
          <p:nvSpPr>
            <p:cNvPr id="13" name="Guidance">
              <a:extLst>
                <a:ext uri="{FF2B5EF4-FFF2-40B4-BE49-F238E27FC236}">
                  <a16:creationId xmlns:a16="http://schemas.microsoft.com/office/drawing/2014/main" id="{CCBE83D0-887E-AB69-FEF6-09BFC7E5CEF0}"/>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Line of Site</a:t>
              </a:r>
            </a:p>
          </p:txBody>
        </p:sp>
      </p:grpSp>
      <p:grpSp>
        <p:nvGrpSpPr>
          <p:cNvPr id="15" name="Agenda Title Guidance">
            <a:extLst>
              <a:ext uri="{FF2B5EF4-FFF2-40B4-BE49-F238E27FC236}">
                <a16:creationId xmlns:a16="http://schemas.microsoft.com/office/drawing/2014/main" id="{59D0DE66-3871-05EF-243A-1463E8FA5514}"/>
              </a:ext>
            </a:extLst>
          </p:cNvPr>
          <p:cNvGrpSpPr/>
          <p:nvPr userDrawn="1"/>
        </p:nvGrpSpPr>
        <p:grpSpPr>
          <a:xfrm>
            <a:off x="-2322513" y="442366"/>
            <a:ext cx="1960563" cy="907941"/>
            <a:chOff x="-2322513" y="195104"/>
            <a:chExt cx="1960563" cy="907941"/>
          </a:xfrm>
        </p:grpSpPr>
        <p:sp>
          <p:nvSpPr>
            <p:cNvPr id="19" name="Guidance">
              <a:extLst>
                <a:ext uri="{FF2B5EF4-FFF2-40B4-BE49-F238E27FC236}">
                  <a16:creationId xmlns:a16="http://schemas.microsoft.com/office/drawing/2014/main" id="{A7D69C65-FA07-EEF8-06DB-EA56A6EF74DB}"/>
                </a:ext>
              </a:extLst>
            </p:cNvPr>
            <p:cNvSpPr txBox="1"/>
            <p:nvPr userDrawn="1"/>
          </p:nvSpPr>
          <p:spPr>
            <a:xfrm>
              <a:off x="-2322513" y="441325"/>
              <a:ext cx="1960563" cy="661720"/>
            </a:xfrm>
            <a:prstGeom prst="rect">
              <a:avLst/>
            </a:prstGeom>
            <a:solidFill>
              <a:srgbClr val="80BBAD"/>
            </a:solidFill>
          </p:spPr>
          <p:txBody>
            <a:bodyPr wrap="square" lIns="72000" rIns="72000" rtlCol="0">
              <a:spAutoFit/>
            </a:bodyPr>
            <a:lstStyle/>
            <a:p>
              <a:pPr lvl="0"/>
              <a:r>
                <a:rPr lang="en-US" sz="800">
                  <a:solidFill>
                    <a:srgbClr val="FFFFFF"/>
                  </a:solidFill>
                </a:rPr>
                <a:t>To access the styles, use the Keyboard shortcuts for Increase/Decrease List Level:</a:t>
              </a:r>
            </a:p>
            <a:p>
              <a:pPr lvl="0"/>
              <a:r>
                <a:rPr lang="en-US" sz="800">
                  <a:solidFill>
                    <a:srgbClr val="FFFFFF"/>
                  </a:solidFill>
                </a:rPr>
                <a:t>Increase: ALT + SHIFT + RIGHT ARROW</a:t>
              </a:r>
              <a:br>
                <a:rPr lang="en-US" sz="800">
                  <a:solidFill>
                    <a:srgbClr val="FFFFFF"/>
                  </a:solidFill>
                </a:rPr>
              </a:br>
              <a:r>
                <a:rPr lang="en-US" sz="800">
                  <a:solidFill>
                    <a:srgbClr val="FFFFFF"/>
                  </a:solidFill>
                </a:rPr>
                <a:t>Decrease: ALT + SHIFT + LEFT ARROW</a:t>
              </a:r>
            </a:p>
          </p:txBody>
        </p:sp>
        <p:sp>
          <p:nvSpPr>
            <p:cNvPr id="20" name="Guidance">
              <a:extLst>
                <a:ext uri="{FF2B5EF4-FFF2-40B4-BE49-F238E27FC236}">
                  <a16:creationId xmlns:a16="http://schemas.microsoft.com/office/drawing/2014/main" id="{0AE8218F-1A1B-3D79-76D6-980C626C2EA9}"/>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Agenda Title</a:t>
              </a:r>
            </a:p>
          </p:txBody>
        </p:sp>
      </p:grpSp>
      <p:grpSp>
        <p:nvGrpSpPr>
          <p:cNvPr id="5" name="Title Text Guidance">
            <a:extLst>
              <a:ext uri="{FF2B5EF4-FFF2-40B4-BE49-F238E27FC236}">
                <a16:creationId xmlns:a16="http://schemas.microsoft.com/office/drawing/2014/main" id="{6F08C49A-F68B-DABB-FCCE-CEE8571DDA8A}"/>
              </a:ext>
            </a:extLst>
          </p:cNvPr>
          <p:cNvGrpSpPr/>
          <p:nvPr userDrawn="1"/>
        </p:nvGrpSpPr>
        <p:grpSpPr>
          <a:xfrm>
            <a:off x="-2322513" y="1484313"/>
            <a:ext cx="1969750" cy="1731874"/>
            <a:chOff x="-2322513" y="1484313"/>
            <a:chExt cx="1969750" cy="1731874"/>
          </a:xfrm>
        </p:grpSpPr>
        <p:grpSp>
          <p:nvGrpSpPr>
            <p:cNvPr id="6" name="Group 5">
              <a:extLst>
                <a:ext uri="{FF2B5EF4-FFF2-40B4-BE49-F238E27FC236}">
                  <a16:creationId xmlns:a16="http://schemas.microsoft.com/office/drawing/2014/main" id="{11C08DB6-E3DC-6E3F-BCC6-E9992FAB2A90}"/>
                </a:ext>
              </a:extLst>
            </p:cNvPr>
            <p:cNvGrpSpPr/>
            <p:nvPr userDrawn="1"/>
          </p:nvGrpSpPr>
          <p:grpSpPr>
            <a:xfrm>
              <a:off x="-2317919" y="1484313"/>
              <a:ext cx="1960563" cy="1231106"/>
              <a:chOff x="-2322513" y="195104"/>
              <a:chExt cx="1960563" cy="1231106"/>
            </a:xfrm>
          </p:grpSpPr>
          <p:sp>
            <p:nvSpPr>
              <p:cNvPr id="16" name="Guidance">
                <a:extLst>
                  <a:ext uri="{FF2B5EF4-FFF2-40B4-BE49-F238E27FC236}">
                    <a16:creationId xmlns:a16="http://schemas.microsoft.com/office/drawing/2014/main" id="{63BDC256-5238-6A13-9D08-F3C0A09E46A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7" name="Guidance">
                <a:extLst>
                  <a:ext uri="{FF2B5EF4-FFF2-40B4-BE49-F238E27FC236}">
                    <a16:creationId xmlns:a16="http://schemas.microsoft.com/office/drawing/2014/main" id="{D9C0D4A6-E815-8BC6-16F2-2807B3C30BA4}"/>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9" name="Group 8">
              <a:extLst>
                <a:ext uri="{FF2B5EF4-FFF2-40B4-BE49-F238E27FC236}">
                  <a16:creationId xmlns:a16="http://schemas.microsoft.com/office/drawing/2014/main" id="{2F4E1482-6603-60CA-614D-8B38DE8DC287}"/>
                </a:ext>
              </a:extLst>
            </p:cNvPr>
            <p:cNvGrpSpPr/>
            <p:nvPr userDrawn="1"/>
          </p:nvGrpSpPr>
          <p:grpSpPr>
            <a:xfrm>
              <a:off x="-2322513" y="2655826"/>
              <a:ext cx="1969750" cy="560361"/>
              <a:chOff x="3911096" y="2800206"/>
              <a:chExt cx="4420607" cy="1257587"/>
            </a:xfrm>
          </p:grpSpPr>
          <p:pic>
            <p:nvPicPr>
              <p:cNvPr id="10" name="Picture 9">
                <a:extLst>
                  <a:ext uri="{FF2B5EF4-FFF2-40B4-BE49-F238E27FC236}">
                    <a16:creationId xmlns:a16="http://schemas.microsoft.com/office/drawing/2014/main" id="{8EE016C3-45B1-CDD3-D6E9-DBA52F778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7FDC6A27-D206-3968-523C-5F0C6C1E24CF}"/>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22" name="Title 21">
            <a:extLst>
              <a:ext uri="{FF2B5EF4-FFF2-40B4-BE49-F238E27FC236}">
                <a16:creationId xmlns:a16="http://schemas.microsoft.com/office/drawing/2014/main" id="{AE7C8FD4-6F11-E694-A649-6F4F5B9400F8}"/>
              </a:ext>
            </a:extLst>
          </p:cNvPr>
          <p:cNvSpPr>
            <a:spLocks noGrp="1"/>
          </p:cNvSpPr>
          <p:nvPr>
            <p:ph type="title" hasCustomPrompt="1"/>
          </p:nvPr>
        </p:nvSpPr>
        <p:spPr>
          <a:xfrm>
            <a:off x="503237" y="1484313"/>
            <a:ext cx="4010026" cy="757235"/>
          </a:xfrm>
        </p:spPr>
        <p:txBody>
          <a:bodyPr anchor="ctr" anchorCtr="0"/>
          <a:lstStyle>
            <a:lvl1pPr>
              <a:defRPr/>
            </a:lvl1pPr>
          </a:lstStyle>
          <a:p>
            <a:r>
              <a:rPr lang="en-US" dirty="0"/>
              <a:t>Agenda title</a:t>
            </a:r>
          </a:p>
        </p:txBody>
      </p:sp>
    </p:spTree>
    <p:extLst>
      <p:ext uri="{BB962C8B-B14F-4D97-AF65-F5344CB8AC3E}">
        <p14:creationId xmlns:p14="http://schemas.microsoft.com/office/powerpoint/2010/main" val="585022188"/>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 Stats">
    <p:spTree>
      <p:nvGrpSpPr>
        <p:cNvPr id="1" name=""/>
        <p:cNvGrpSpPr/>
        <p:nvPr/>
      </p:nvGrpSpPr>
      <p:grpSpPr>
        <a:xfrm>
          <a:off x="0" y="0"/>
          <a:ext cx="0" cy="0"/>
          <a:chOff x="0" y="0"/>
          <a:chExt cx="0" cy="0"/>
        </a:xfrm>
      </p:grpSpPr>
      <p:cxnSp>
        <p:nvCxnSpPr>
          <p:cNvPr id="3" name="Nav Line of Sight">
            <a:extLst>
              <a:ext uri="{FF2B5EF4-FFF2-40B4-BE49-F238E27FC236}">
                <a16:creationId xmlns:a16="http://schemas.microsoft.com/office/drawing/2014/main" id="{D7785200-EEF1-4433-8FC7-132E42A01775}"/>
              </a:ext>
              <a:ext uri="{C183D7F6-B498-43B3-948B-1728B52AA6E4}">
                <adec:decorative xmlns:adec="http://schemas.microsoft.com/office/drawing/2017/decorative" val="1"/>
              </a:ext>
            </a:extLst>
          </p:cNvPr>
          <p:cNvCxnSpPr>
            <a:cxnSpLocks/>
          </p:cNvCxnSpPr>
          <p:nvPr userDrawn="1"/>
        </p:nvCxnSpPr>
        <p:spPr>
          <a:xfrm flipH="1">
            <a:off x="503224" y="1022541"/>
            <a:ext cx="931876" cy="0"/>
          </a:xfrm>
          <a:prstGeom prst="line">
            <a:avLst/>
          </a:prstGeom>
          <a:ln w="25400">
            <a:solidFill>
              <a:srgbClr val="17E891"/>
            </a:solidFill>
          </a:ln>
        </p:spPr>
        <p:style>
          <a:lnRef idx="1">
            <a:schemeClr val="accent1"/>
          </a:lnRef>
          <a:fillRef idx="0">
            <a:schemeClr val="accent1"/>
          </a:fillRef>
          <a:effectRef idx="0">
            <a:schemeClr val="accent1"/>
          </a:effectRef>
          <a:fontRef idx="minor">
            <a:schemeClr val="tx1"/>
          </a:fontRef>
        </p:style>
      </p:cxnSp>
      <p:sp>
        <p:nvSpPr>
          <p:cNvPr id="6" name="Navigation Header Placeholder">
            <a:extLst>
              <a:ext uri="{FF2B5EF4-FFF2-40B4-BE49-F238E27FC236}">
                <a16:creationId xmlns:a16="http://schemas.microsoft.com/office/drawing/2014/main" id="{682DE23F-D9AC-4E0E-B3B4-53687A5F35C9}"/>
              </a:ext>
            </a:extLst>
          </p:cNvPr>
          <p:cNvSpPr>
            <a:spLocks noGrp="1"/>
          </p:cNvSpPr>
          <p:nvPr>
            <p:ph type="body" sz="quarter" idx="10" hasCustomPrompt="1"/>
          </p:nvPr>
        </p:nvSpPr>
        <p:spPr>
          <a:xfrm>
            <a:off x="1536700" y="957804"/>
            <a:ext cx="1938528" cy="182880"/>
          </a:xfrm>
        </p:spPr>
        <p:txBody>
          <a:bodyPr/>
          <a:lstStyle>
            <a:lvl1pPr>
              <a:lnSpc>
                <a:spcPct val="90000"/>
              </a:lnSpc>
              <a:defRPr sz="1050" cap="all" baseline="0">
                <a:latin typeface="Calibre Medium" panose="020B0603030202060203" pitchFamily="34" charset="0"/>
              </a:defRPr>
            </a:lvl1pPr>
            <a:lvl2pPr>
              <a:defRPr sz="1050" cap="all" baseline="0">
                <a:latin typeface="Calibre Medium" panose="020B0603030202060203" pitchFamily="34" charset="0"/>
              </a:defRPr>
            </a:lvl2pPr>
            <a:lvl3pPr>
              <a:defRPr sz="1050" cap="all" baseline="0">
                <a:latin typeface="Calibre Medium" panose="020B0603030202060203" pitchFamily="34" charset="0"/>
              </a:defRPr>
            </a:lvl3pPr>
            <a:lvl4pPr>
              <a:defRPr sz="1050" cap="all" baseline="0">
                <a:latin typeface="Calibre Medium" panose="020B0603030202060203" pitchFamily="34" charset="0"/>
              </a:defRPr>
            </a:lvl4pPr>
            <a:lvl5pPr>
              <a:defRPr sz="1050" cap="all" baseline="0">
                <a:latin typeface="Calibre Medium" panose="020B0603030202060203" pitchFamily="34" charset="0"/>
              </a:defRPr>
            </a:lvl5pPr>
          </a:lstStyle>
          <a:p>
            <a:pPr lvl="0"/>
            <a:r>
              <a:rPr lang="en-US" dirty="0"/>
              <a:t>Navigation Header</a:t>
            </a:r>
          </a:p>
        </p:txBody>
      </p:sp>
      <p:sp>
        <p:nvSpPr>
          <p:cNvPr id="2" name="Title 1">
            <a:extLst>
              <a:ext uri="{FF2B5EF4-FFF2-40B4-BE49-F238E27FC236}">
                <a16:creationId xmlns:a16="http://schemas.microsoft.com/office/drawing/2014/main" id="{944047B7-C3F4-44CE-8AF6-813AA0A42774}"/>
              </a:ext>
            </a:extLst>
          </p:cNvPr>
          <p:cNvSpPr>
            <a:spLocks noGrp="1"/>
          </p:cNvSpPr>
          <p:nvPr>
            <p:ph type="title"/>
          </p:nvPr>
        </p:nvSpPr>
        <p:spPr>
          <a:xfrm>
            <a:off x="511176" y="1601788"/>
            <a:ext cx="2971800" cy="1325563"/>
          </a:xfrm>
        </p:spPr>
        <p:txBody>
          <a:bodyPr/>
          <a:lstStyle/>
          <a:p>
            <a:r>
              <a:rPr lang="en-US"/>
              <a:t>Click to edit Master title style</a:t>
            </a:r>
            <a:endParaRPr lang="en-US" dirty="0"/>
          </a:p>
        </p:txBody>
      </p:sp>
      <p:sp>
        <p:nvSpPr>
          <p:cNvPr id="8" name="Stat Placeholder 1">
            <a:extLst>
              <a:ext uri="{FF2B5EF4-FFF2-40B4-BE49-F238E27FC236}">
                <a16:creationId xmlns:a16="http://schemas.microsoft.com/office/drawing/2014/main" id="{BD5B0268-6D86-4322-907B-D2857B858C19}"/>
              </a:ext>
            </a:extLst>
          </p:cNvPr>
          <p:cNvSpPr>
            <a:spLocks noGrp="1"/>
          </p:cNvSpPr>
          <p:nvPr>
            <p:ph sz="quarter" idx="13" hasCustomPrompt="1"/>
          </p:nvPr>
        </p:nvSpPr>
        <p:spPr>
          <a:xfrm>
            <a:off x="3584448" y="1601788"/>
            <a:ext cx="2459736" cy="3026664"/>
          </a:xfrm>
          <a:solidFill>
            <a:schemeClr val="bg2"/>
          </a:solidFill>
        </p:spPr>
        <p:txBody>
          <a:bodyPr lIns="182880" tIns="182880" rIns="182880" bIns="182880"/>
          <a:lstStyle>
            <a:lvl1pPr marL="0" indent="0">
              <a:spcAft>
                <a:spcPts val="0"/>
              </a:spcAft>
              <a:buFontTx/>
              <a:buNone/>
              <a:defRPr lang="en-US" sz="6000" b="0" dirty="0" smtClean="0">
                <a:solidFill>
                  <a:srgbClr val="012A2D"/>
                </a:solidFill>
                <a:latin typeface="Calibre Light" panose="020B0303030202060203" pitchFamily="34" charset="0"/>
                <a:ea typeface="+mn-ea"/>
                <a:cs typeface="+mn-cs"/>
              </a:defRPr>
            </a:lvl1pPr>
            <a:lvl2pPr>
              <a:spcBef>
                <a:spcPts val="0"/>
              </a:spcBef>
              <a:spcAft>
                <a:spcPts val="600"/>
              </a:spcAft>
              <a:defRPr lang="en-US" sz="2200" dirty="0" smtClean="0">
                <a:solidFill>
                  <a:srgbClr val="012A2D"/>
                </a:solidFill>
                <a:latin typeface="Calibre Light" panose="020B0303030202060203" pitchFamily="34" charset="0"/>
                <a:ea typeface="+mn-ea"/>
                <a:cs typeface="+mn-cs"/>
              </a:defRPr>
            </a:lvl2pPr>
            <a:lvl3pPr marL="0" indent="0">
              <a:spcBef>
                <a:spcPts val="3400"/>
              </a:spcBef>
              <a:spcAft>
                <a:spcPts val="600"/>
              </a:spcAft>
              <a:buFontTx/>
              <a:buNone/>
              <a:defRPr lang="en-US" sz="1600" dirty="0" smtClean="0">
                <a:solidFill>
                  <a:srgbClr val="012A2D"/>
                </a:solidFill>
                <a:latin typeface="Calibre Semibold" panose="020B0703030202060203" pitchFamily="34" charset="0"/>
                <a:ea typeface="+mn-ea"/>
                <a:cs typeface="+mn-cs"/>
              </a:defRPr>
            </a:lvl3pPr>
            <a:lvl4pPr marL="173736">
              <a:spcBef>
                <a:spcPts val="300"/>
              </a:spcBef>
              <a:spcAft>
                <a:spcPts val="300"/>
              </a:spcAft>
              <a:defRPr lang="en-US" sz="1200" b="0" dirty="0">
                <a:solidFill>
                  <a:schemeClr val="tx1"/>
                </a:solidFill>
                <a:latin typeface="+mn-lt"/>
                <a:ea typeface="+mn-ea"/>
                <a:cs typeface="+mn-cs"/>
              </a:defRPr>
            </a:lvl4pPr>
            <a:lvl5pPr marL="356616" indent="-171450">
              <a:spcBef>
                <a:spcPts val="600"/>
              </a:spcBef>
              <a:spcAft>
                <a:spcPts val="0"/>
              </a:spcAft>
              <a:buFont typeface="Calibre" panose="020B0503030202060203" pitchFamily="34" charset="0"/>
              <a:buChar char="–"/>
              <a:defRPr lang="en-US" sz="1200" dirty="0" smtClean="0">
                <a:solidFill>
                  <a:schemeClr val="tx1"/>
                </a:solidFill>
                <a:latin typeface="Calibre" panose="020B0503030202060203" pitchFamily="34" charset="0"/>
                <a:ea typeface="+mn-ea"/>
                <a:cs typeface="+mn-cs"/>
              </a:defRPr>
            </a:lvl5pPr>
            <a:lvl7pPr>
              <a:spcBef>
                <a:spcPts val="300"/>
              </a:spcBef>
              <a:spcAft>
                <a:spcPts val="300"/>
              </a:spcAft>
              <a:defRPr lang="en-US" sz="1050" dirty="0" smtClean="0">
                <a:solidFill>
                  <a:schemeClr val="tx1"/>
                </a:solidFill>
                <a:latin typeface="Calibre Semibold" panose="020B0703030202060203" pitchFamily="34" charset="0"/>
                <a:ea typeface="+mn-ea"/>
                <a:cs typeface="+mn-cs"/>
              </a:defRPr>
            </a:lvl7pPr>
            <a:lvl8pPr>
              <a:spcBef>
                <a:spcPts val="300"/>
              </a:spcBef>
              <a:spcAft>
                <a:spcPts val="300"/>
              </a:spcAft>
              <a:defRPr lang="en-US" sz="1050" dirty="0" smtClean="0">
                <a:solidFill>
                  <a:schemeClr val="tx1"/>
                </a:solidFill>
                <a:latin typeface="+mn-lt"/>
                <a:ea typeface="+mn-ea"/>
                <a:cs typeface="+mn-cs"/>
              </a:defRPr>
            </a:lvl8pPr>
          </a:lstStyle>
          <a:p>
            <a:pPr lvl="0"/>
            <a:r>
              <a:rPr lang="en-US" dirty="0"/>
              <a:t>#value</a:t>
            </a:r>
          </a:p>
          <a:p>
            <a:pPr lvl="1"/>
            <a:r>
              <a:rPr lang="en-US" dirty="0"/>
              <a:t>unit</a:t>
            </a:r>
          </a:p>
          <a:p>
            <a:pPr lvl="2"/>
            <a:r>
              <a:rPr lang="en-US" dirty="0"/>
              <a:t>Description</a:t>
            </a:r>
          </a:p>
        </p:txBody>
      </p:sp>
      <p:sp>
        <p:nvSpPr>
          <p:cNvPr id="10" name="Stat Placeholder 2">
            <a:extLst>
              <a:ext uri="{FF2B5EF4-FFF2-40B4-BE49-F238E27FC236}">
                <a16:creationId xmlns:a16="http://schemas.microsoft.com/office/drawing/2014/main" id="{59502AB8-1EEA-43E9-995E-A64DEF4206AF}"/>
              </a:ext>
            </a:extLst>
          </p:cNvPr>
          <p:cNvSpPr>
            <a:spLocks noGrp="1"/>
          </p:cNvSpPr>
          <p:nvPr>
            <p:ph sz="quarter" idx="14" hasCustomPrompt="1"/>
          </p:nvPr>
        </p:nvSpPr>
        <p:spPr>
          <a:xfrm>
            <a:off x="6149085" y="1601788"/>
            <a:ext cx="2459736" cy="3026664"/>
          </a:xfrm>
          <a:solidFill>
            <a:schemeClr val="tx1"/>
          </a:solidFill>
        </p:spPr>
        <p:txBody>
          <a:bodyPr lIns="182880" tIns="182880" rIns="182880" bIns="182880"/>
          <a:lstStyle>
            <a:lvl1pPr marL="0" indent="0">
              <a:spcAft>
                <a:spcPts val="0"/>
              </a:spcAft>
              <a:buFontTx/>
              <a:buNone/>
              <a:defRPr lang="en-US" sz="6000" b="0" dirty="0" smtClean="0">
                <a:solidFill>
                  <a:schemeClr val="bg1"/>
                </a:solidFill>
                <a:latin typeface="Calibre Light" panose="020B0303030202060203" pitchFamily="34" charset="0"/>
                <a:ea typeface="+mn-ea"/>
                <a:cs typeface="+mn-cs"/>
              </a:defRPr>
            </a:lvl1pPr>
            <a:lvl2pPr>
              <a:spcBef>
                <a:spcPts val="0"/>
              </a:spcBef>
              <a:spcAft>
                <a:spcPts val="600"/>
              </a:spcAft>
              <a:defRPr lang="en-US" sz="2200" dirty="0" smtClean="0">
                <a:solidFill>
                  <a:schemeClr val="bg1"/>
                </a:solidFill>
                <a:latin typeface="Calibre Light" panose="020B0303030202060203" pitchFamily="34" charset="0"/>
                <a:ea typeface="+mn-ea"/>
                <a:cs typeface="+mn-cs"/>
              </a:defRPr>
            </a:lvl2pPr>
            <a:lvl3pPr marL="0" indent="0">
              <a:spcBef>
                <a:spcPts val="3400"/>
              </a:spcBef>
              <a:spcAft>
                <a:spcPts val="600"/>
              </a:spcAft>
              <a:buFontTx/>
              <a:buNone/>
              <a:defRPr lang="en-US" sz="1600" dirty="0" smtClean="0">
                <a:solidFill>
                  <a:schemeClr val="bg1"/>
                </a:solidFill>
                <a:latin typeface="Calibre Semibold" panose="020B0703030202060203" pitchFamily="34" charset="0"/>
                <a:ea typeface="+mn-ea"/>
                <a:cs typeface="+mn-cs"/>
              </a:defRPr>
            </a:lvl3pPr>
            <a:lvl4pPr marL="173736">
              <a:spcBef>
                <a:spcPts val="300"/>
              </a:spcBef>
              <a:spcAft>
                <a:spcPts val="300"/>
              </a:spcAft>
              <a:buClr>
                <a:schemeClr val="bg1"/>
              </a:buClr>
              <a:defRPr lang="en-US" sz="1200" b="0" dirty="0">
                <a:solidFill>
                  <a:schemeClr val="bg1"/>
                </a:solidFill>
                <a:latin typeface="+mn-lt"/>
                <a:ea typeface="+mn-ea"/>
                <a:cs typeface="+mn-cs"/>
              </a:defRPr>
            </a:lvl4pPr>
            <a:lvl5pPr marL="356616" indent="-171450">
              <a:spcBef>
                <a:spcPts val="600"/>
              </a:spcBef>
              <a:spcAft>
                <a:spcPts val="0"/>
              </a:spcAft>
              <a:buFont typeface="Calibre" panose="020B0503030202060203" pitchFamily="34" charset="0"/>
              <a:buChar char="–"/>
              <a:defRPr lang="en-US" sz="1200" dirty="0" smtClean="0">
                <a:solidFill>
                  <a:schemeClr val="bg1"/>
                </a:solidFill>
                <a:latin typeface="Calibre" panose="020B0503030202060203" pitchFamily="34" charset="0"/>
                <a:ea typeface="+mn-ea"/>
                <a:cs typeface="+mn-cs"/>
              </a:defRPr>
            </a:lvl5pPr>
            <a:lvl6pPr>
              <a:defRPr>
                <a:solidFill>
                  <a:schemeClr val="bg1"/>
                </a:solidFill>
              </a:defRPr>
            </a:lvl6pPr>
            <a:lvl7pPr>
              <a:spcBef>
                <a:spcPts val="300"/>
              </a:spcBef>
              <a:spcAft>
                <a:spcPts val="300"/>
              </a:spcAft>
              <a:defRPr lang="en-US" sz="1050" dirty="0" smtClean="0">
                <a:solidFill>
                  <a:schemeClr val="bg1"/>
                </a:solidFill>
                <a:latin typeface="Calibre Semibold" panose="020B0703030202060203" pitchFamily="34" charset="0"/>
                <a:ea typeface="+mn-ea"/>
                <a:cs typeface="+mn-cs"/>
              </a:defRPr>
            </a:lvl7pPr>
            <a:lvl8pPr>
              <a:spcBef>
                <a:spcPts val="300"/>
              </a:spcBef>
              <a:spcAft>
                <a:spcPts val="300"/>
              </a:spcAft>
              <a:defRPr lang="en-US" sz="1050" dirty="0" smtClean="0">
                <a:solidFill>
                  <a:schemeClr val="bg1"/>
                </a:solidFill>
                <a:latin typeface="+mn-lt"/>
                <a:ea typeface="+mn-ea"/>
                <a:cs typeface="+mn-cs"/>
              </a:defRPr>
            </a:lvl8pPr>
            <a:lvl9pPr>
              <a:defRPr>
                <a:solidFill>
                  <a:schemeClr val="bg1"/>
                </a:solidFill>
              </a:defRPr>
            </a:lvl9pPr>
          </a:lstStyle>
          <a:p>
            <a:pPr lvl="0"/>
            <a:r>
              <a:rPr lang="en-US" dirty="0"/>
              <a:t>#value</a:t>
            </a:r>
          </a:p>
          <a:p>
            <a:pPr lvl="1"/>
            <a:r>
              <a:rPr lang="en-US" dirty="0"/>
              <a:t>unit</a:t>
            </a:r>
          </a:p>
          <a:p>
            <a:pPr lvl="2"/>
            <a:r>
              <a:rPr lang="en-US" dirty="0"/>
              <a:t>Description</a:t>
            </a:r>
          </a:p>
        </p:txBody>
      </p:sp>
      <p:sp>
        <p:nvSpPr>
          <p:cNvPr id="12" name="Stat Placeholder 3">
            <a:extLst>
              <a:ext uri="{FF2B5EF4-FFF2-40B4-BE49-F238E27FC236}">
                <a16:creationId xmlns:a16="http://schemas.microsoft.com/office/drawing/2014/main" id="{24107E57-4088-4008-A2A0-5AE3E7C5938D}"/>
              </a:ext>
            </a:extLst>
          </p:cNvPr>
          <p:cNvSpPr>
            <a:spLocks noGrp="1"/>
          </p:cNvSpPr>
          <p:nvPr>
            <p:ph sz="quarter" idx="15" hasCustomPrompt="1"/>
          </p:nvPr>
        </p:nvSpPr>
        <p:spPr>
          <a:xfrm>
            <a:off x="8713722" y="1601788"/>
            <a:ext cx="2459736" cy="3026664"/>
          </a:xfrm>
          <a:solidFill>
            <a:schemeClr val="tx2"/>
          </a:solidFill>
        </p:spPr>
        <p:txBody>
          <a:bodyPr lIns="182880" tIns="182880" rIns="182880" bIns="182880"/>
          <a:lstStyle>
            <a:lvl1pPr marL="0" indent="0">
              <a:spcAft>
                <a:spcPts val="0"/>
              </a:spcAft>
              <a:buFontTx/>
              <a:buNone/>
              <a:defRPr lang="en-US" sz="6000" b="0" dirty="0" smtClean="0">
                <a:solidFill>
                  <a:schemeClr val="tx1"/>
                </a:solidFill>
                <a:latin typeface="Calibre Light" panose="020B0303030202060203" pitchFamily="34" charset="0"/>
                <a:ea typeface="+mn-ea"/>
                <a:cs typeface="+mn-cs"/>
              </a:defRPr>
            </a:lvl1pPr>
            <a:lvl2pPr>
              <a:spcBef>
                <a:spcPts val="0"/>
              </a:spcBef>
              <a:spcAft>
                <a:spcPts val="600"/>
              </a:spcAft>
              <a:defRPr lang="en-US" sz="2200" dirty="0" smtClean="0">
                <a:solidFill>
                  <a:schemeClr val="tx1"/>
                </a:solidFill>
                <a:latin typeface="Calibre Light" panose="020B0303030202060203" pitchFamily="34" charset="0"/>
                <a:ea typeface="+mn-ea"/>
                <a:cs typeface="+mn-cs"/>
              </a:defRPr>
            </a:lvl2pPr>
            <a:lvl3pPr marL="0" indent="0">
              <a:spcBef>
                <a:spcPts val="3400"/>
              </a:spcBef>
              <a:spcAft>
                <a:spcPts val="600"/>
              </a:spcAft>
              <a:buFontTx/>
              <a:buNone/>
              <a:defRPr lang="en-US" sz="1600" dirty="0" smtClean="0">
                <a:solidFill>
                  <a:schemeClr val="tx1"/>
                </a:solidFill>
                <a:latin typeface="Calibre Semibold" panose="020B0703030202060203" pitchFamily="34" charset="0"/>
                <a:ea typeface="+mn-ea"/>
                <a:cs typeface="+mn-cs"/>
              </a:defRPr>
            </a:lvl3pPr>
            <a:lvl4pPr marL="173736">
              <a:spcBef>
                <a:spcPts val="300"/>
              </a:spcBef>
              <a:spcAft>
                <a:spcPts val="300"/>
              </a:spcAft>
              <a:defRPr lang="en-US" sz="1200" b="0" dirty="0">
                <a:solidFill>
                  <a:schemeClr val="tx1"/>
                </a:solidFill>
                <a:latin typeface="+mn-lt"/>
                <a:ea typeface="+mn-ea"/>
                <a:cs typeface="+mn-cs"/>
              </a:defRPr>
            </a:lvl4pPr>
            <a:lvl5pPr marL="356616" indent="-171450">
              <a:spcBef>
                <a:spcPts val="600"/>
              </a:spcBef>
              <a:spcAft>
                <a:spcPts val="0"/>
              </a:spcAft>
              <a:buFont typeface="Calibre" panose="020B0503030202060203" pitchFamily="34" charset="0"/>
              <a:buChar char="–"/>
              <a:defRPr lang="en-US" sz="1200" dirty="0" smtClean="0">
                <a:solidFill>
                  <a:schemeClr val="tx1"/>
                </a:solidFill>
                <a:latin typeface="Calibre" panose="020B0503030202060203" pitchFamily="34" charset="0"/>
                <a:ea typeface="+mn-ea"/>
                <a:cs typeface="+mn-cs"/>
              </a:defRPr>
            </a:lvl5pPr>
            <a:lvl7pPr>
              <a:spcBef>
                <a:spcPts val="300"/>
              </a:spcBef>
              <a:spcAft>
                <a:spcPts val="300"/>
              </a:spcAft>
              <a:defRPr lang="en-US" sz="1050" dirty="0" smtClean="0">
                <a:solidFill>
                  <a:schemeClr val="tx1"/>
                </a:solidFill>
                <a:latin typeface="Calibre Semibold" panose="020B0703030202060203" pitchFamily="34" charset="0"/>
                <a:ea typeface="+mn-ea"/>
                <a:cs typeface="+mn-cs"/>
              </a:defRPr>
            </a:lvl7pPr>
            <a:lvl8pPr>
              <a:spcBef>
                <a:spcPts val="300"/>
              </a:spcBef>
              <a:spcAft>
                <a:spcPts val="300"/>
              </a:spcAft>
              <a:defRPr lang="en-US" sz="1050" dirty="0" smtClean="0">
                <a:solidFill>
                  <a:schemeClr val="tx1"/>
                </a:solidFill>
                <a:latin typeface="+mn-lt"/>
                <a:ea typeface="+mn-ea"/>
                <a:cs typeface="+mn-cs"/>
              </a:defRPr>
            </a:lvl8pPr>
          </a:lstStyle>
          <a:p>
            <a:pPr lvl="0"/>
            <a:r>
              <a:rPr lang="en-US" dirty="0"/>
              <a:t>#value</a:t>
            </a:r>
          </a:p>
          <a:p>
            <a:pPr lvl="1"/>
            <a:r>
              <a:rPr lang="en-US" dirty="0"/>
              <a:t>unit</a:t>
            </a:r>
          </a:p>
          <a:p>
            <a:pPr lvl="2"/>
            <a:r>
              <a:rPr lang="en-US" dirty="0"/>
              <a:t>Description</a:t>
            </a:r>
          </a:p>
        </p:txBody>
      </p:sp>
      <p:sp>
        <p:nvSpPr>
          <p:cNvPr id="5" name="Content Placeholder 1">
            <a:extLst>
              <a:ext uri="{FF2B5EF4-FFF2-40B4-BE49-F238E27FC236}">
                <a16:creationId xmlns:a16="http://schemas.microsoft.com/office/drawing/2014/main" id="{6B1107DB-399B-4B4B-8DCC-7D73ACC954D7}"/>
              </a:ext>
            </a:extLst>
          </p:cNvPr>
          <p:cNvSpPr>
            <a:spLocks noGrp="1"/>
          </p:cNvSpPr>
          <p:nvPr>
            <p:ph sz="quarter" idx="12"/>
          </p:nvPr>
        </p:nvSpPr>
        <p:spPr>
          <a:xfrm>
            <a:off x="3584448" y="4983479"/>
            <a:ext cx="7589010" cy="899795"/>
          </a:xfrm>
        </p:spPr>
        <p:txBody>
          <a:bodyPr tIns="100584"/>
          <a:lstStyle>
            <a:lvl1pPr>
              <a:spcAft>
                <a:spcPts val="600"/>
              </a:spcAft>
              <a:defRPr lang="en-US" sz="1600" b="0" dirty="0" smtClean="0">
                <a:solidFill>
                  <a:schemeClr val="tx1"/>
                </a:solidFill>
                <a:latin typeface="Calibre Semibold" panose="020B0703030202060203" pitchFamily="34" charset="0"/>
                <a:ea typeface="+mn-ea"/>
                <a:cs typeface="+mn-cs"/>
              </a:defRPr>
            </a:lvl1pPr>
            <a:lvl2pPr>
              <a:spcBef>
                <a:spcPts val="300"/>
              </a:spcBef>
              <a:spcAft>
                <a:spcPts val="300"/>
              </a:spcAft>
              <a:defRPr lang="en-US" sz="1200" dirty="0" smtClean="0">
                <a:solidFill>
                  <a:schemeClr val="tx1"/>
                </a:solidFill>
                <a:latin typeface="+mn-lt"/>
                <a:ea typeface="+mn-ea"/>
                <a:cs typeface="+mn-cs"/>
              </a:defRPr>
            </a:lvl2pPr>
            <a:lvl3pPr marL="171450" indent="-171450">
              <a:buFont typeface="Calibre" panose="020B0503030202060203" pitchFamily="34" charset="0"/>
              <a:buChar char="–"/>
              <a:defRPr lang="en-US" sz="1200" dirty="0" smtClean="0">
                <a:solidFill>
                  <a:schemeClr val="tx1"/>
                </a:solidFill>
                <a:latin typeface="+mn-lt"/>
                <a:ea typeface="+mn-ea"/>
                <a:cs typeface="+mn-cs"/>
              </a:defRPr>
            </a:lvl3pPr>
            <a:lvl4pPr marL="356616">
              <a:defRPr lang="en-US" sz="1200" b="0" dirty="0" smtClean="0">
                <a:solidFill>
                  <a:schemeClr val="tx1"/>
                </a:solidFill>
                <a:latin typeface="+mn-lt"/>
                <a:ea typeface="+mn-ea"/>
                <a:cs typeface="+mn-cs"/>
              </a:defRPr>
            </a:lvl4pPr>
            <a:lvl5pPr marL="0" indent="0">
              <a:spcBef>
                <a:spcPts val="600"/>
              </a:spcBef>
              <a:spcAft>
                <a:spcPts val="0"/>
              </a:spcAft>
              <a:buFontTx/>
              <a:buNone/>
              <a:defRPr lang="en-US" sz="1200" dirty="0" smtClean="0">
                <a:solidFill>
                  <a:schemeClr val="tx1"/>
                </a:solidFill>
                <a:latin typeface="Calibre Semibold" panose="020B0703030202060203" pitchFamily="34" charset="0"/>
                <a:ea typeface="+mn-ea"/>
                <a:cs typeface="+mn-cs"/>
              </a:defRPr>
            </a:lvl5pPr>
            <a:lvl6pPr>
              <a:defRPr lang="en-US" sz="1050" dirty="0" smtClean="0">
                <a:solidFill>
                  <a:schemeClr val="tx1"/>
                </a:solidFill>
                <a:latin typeface="Calibre Semibold" panose="020B0703030202060203" pitchFamily="34" charset="0"/>
                <a:ea typeface="+mn-ea"/>
                <a:cs typeface="+mn-cs"/>
              </a:defRPr>
            </a:lvl6pPr>
            <a:lvl7pPr>
              <a:spcBef>
                <a:spcPts val="300"/>
              </a:spcBef>
              <a:spcAft>
                <a:spcPts val="300"/>
              </a:spcAft>
              <a:defRPr lang="en-US" sz="1050" dirty="0" smtClean="0">
                <a:solidFill>
                  <a:schemeClr val="tx1"/>
                </a:solidFill>
                <a:latin typeface="+mn-lt"/>
                <a:ea typeface="+mn-ea"/>
                <a:cs typeface="+mn-cs"/>
              </a:defRPr>
            </a:lvl7pPr>
            <a:lvl8pPr marL="171450" indent="-171450">
              <a:spcBef>
                <a:spcPts val="200"/>
              </a:spcBef>
              <a:spcAft>
                <a:spcPts val="0"/>
              </a:spcAft>
              <a:buFont typeface="Calibre" panose="020B0503030202060203" pitchFamily="34" charset="0"/>
              <a:buChar char="–"/>
              <a:defRPr lang="en-US" sz="1050" dirty="0" smtClean="0">
                <a:solidFill>
                  <a:schemeClr val="tx1"/>
                </a:solidFill>
                <a:latin typeface="+mn-lt"/>
                <a:ea typeface="+mn-ea"/>
                <a:cs typeface="+mn-cs"/>
              </a:defRPr>
            </a:lvl8pPr>
            <a:lvl9pPr>
              <a:spcBef>
                <a:spcPts val="200"/>
              </a:spcBef>
              <a:defRPr/>
            </a:lvl9pPr>
          </a:lstStyle>
          <a:p>
            <a:pPr lvl="0"/>
            <a:r>
              <a:rPr lang="en-US"/>
              <a:t>Click to edit Master text styles</a:t>
            </a:r>
          </a:p>
          <a:p>
            <a:pPr lvl="1"/>
            <a:r>
              <a:rPr lang="en-US"/>
              <a:t>Second level</a:t>
            </a:r>
          </a:p>
        </p:txBody>
      </p:sp>
      <p:sp>
        <p:nvSpPr>
          <p:cNvPr id="7" name="Notes Placeholder">
            <a:extLst>
              <a:ext uri="{FF2B5EF4-FFF2-40B4-BE49-F238E27FC236}">
                <a16:creationId xmlns:a16="http://schemas.microsoft.com/office/drawing/2014/main" id="{9AC7DFF1-237E-42C0-B070-2C08EDF4EDD2}"/>
              </a:ext>
            </a:extLst>
          </p:cNvPr>
          <p:cNvSpPr>
            <a:spLocks noGrp="1"/>
          </p:cNvSpPr>
          <p:nvPr>
            <p:ph type="body" sz="quarter" idx="11"/>
          </p:nvPr>
        </p:nvSpPr>
        <p:spPr>
          <a:xfrm>
            <a:off x="511176" y="3492063"/>
            <a:ext cx="1947672" cy="2889504"/>
          </a:xfrm>
        </p:spPr>
        <p:txBody>
          <a:bodyPr/>
          <a:lstStyle>
            <a:lvl1pPr>
              <a:spcBef>
                <a:spcPts val="600"/>
              </a:spcBef>
              <a:spcAft>
                <a:spcPts val="0"/>
              </a:spcAft>
              <a:defRPr sz="1050">
                <a:latin typeface="Calibre Semibold" panose="020B0703030202060203" pitchFamily="34" charset="0"/>
              </a:defRPr>
            </a:lvl1pPr>
            <a:lvl2pPr>
              <a:spcBef>
                <a:spcPts val="300"/>
              </a:spcBef>
              <a:spcAft>
                <a:spcPts val="300"/>
              </a:spcAft>
              <a:defRPr sz="1050">
                <a:latin typeface="+mn-lt"/>
              </a:defRPr>
            </a:lvl2pPr>
            <a:lvl3pPr marL="171450" indent="-171450">
              <a:spcBef>
                <a:spcPts val="200"/>
              </a:spcBef>
              <a:spcAft>
                <a:spcPts val="0"/>
              </a:spcAft>
              <a:buFont typeface="Calibre" panose="020B0503030202060203" pitchFamily="34" charset="0"/>
              <a:buChar cha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0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 Text only">
    <p:bg>
      <p:bgPr>
        <a:solidFill>
          <a:srgbClr val="012A2D"/>
        </a:solidFill>
        <a:effectLst/>
      </p:bgPr>
    </p:bg>
    <p:spTree>
      <p:nvGrpSpPr>
        <p:cNvPr id="1" name=""/>
        <p:cNvGrpSpPr/>
        <p:nvPr/>
      </p:nvGrpSpPr>
      <p:grpSpPr>
        <a:xfrm>
          <a:off x="0" y="0"/>
          <a:ext cx="0" cy="0"/>
          <a:chOff x="0" y="0"/>
          <a:chExt cx="0" cy="0"/>
        </a:xfrm>
      </p:grpSpPr>
      <p:sp>
        <p:nvSpPr>
          <p:cNvPr id="5" name="Date Placeholder">
            <a:extLst>
              <a:ext uri="{FF2B5EF4-FFF2-40B4-BE49-F238E27FC236}">
                <a16:creationId xmlns:a16="http://schemas.microsoft.com/office/drawing/2014/main" id="{5C86DF52-5CC0-5D14-93E2-C6D0B3FB90A5}"/>
              </a:ext>
            </a:extLst>
          </p:cNvPr>
          <p:cNvSpPr>
            <a:spLocks noGrp="1"/>
          </p:cNvSpPr>
          <p:nvPr>
            <p:ph type="body" sz="half" idx="14" hasCustomPrompt="1"/>
          </p:nvPr>
        </p:nvSpPr>
        <p:spPr>
          <a:xfrm rot="16200000">
            <a:off x="-306619" y="3051407"/>
            <a:ext cx="1763713" cy="144000"/>
          </a:xfrm>
          <a:prstGeom prst="rect">
            <a:avLst/>
          </a:prstGeom>
        </p:spPr>
        <p:txBody>
          <a:bodyPr lIns="0" tIns="0" rIns="0" bIns="0" anchor="t" anchorCtr="1"/>
          <a:lstStyle>
            <a:lvl1pPr>
              <a:defRPr sz="1050" b="1">
                <a:solidFill>
                  <a:srgbClr val="17E88F"/>
                </a:solidFill>
                <a:latin typeface="Space Mono" panose="02000509040000020004" pitchFamily="49" charset="0"/>
              </a:defRPr>
            </a:lvl1pPr>
          </a:lstStyle>
          <a:p>
            <a:pPr algn="ctr"/>
            <a:r>
              <a:rPr lang="en-US" dirty="0"/>
              <a:t>DATE HERE</a:t>
            </a:r>
          </a:p>
        </p:txBody>
      </p:sp>
      <p:cxnSp>
        <p:nvCxnSpPr>
          <p:cNvPr id="3" name="LoS - Fixed">
            <a:extLst>
              <a:ext uri="{FF2B5EF4-FFF2-40B4-BE49-F238E27FC236}">
                <a16:creationId xmlns:a16="http://schemas.microsoft.com/office/drawing/2014/main" id="{E5C6C07B-E74A-CEA7-61DF-CDA9EDCF5247}"/>
              </a:ext>
            </a:extLst>
          </p:cNvPr>
          <p:cNvCxnSpPr>
            <a:cxnSpLocks/>
          </p:cNvCxnSpPr>
          <p:nvPr userDrawn="1"/>
        </p:nvCxnSpPr>
        <p:spPr>
          <a:xfrm>
            <a:off x="5114925" y="3050382"/>
            <a:ext cx="9350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1438275" y="1484313"/>
            <a:ext cx="3163888" cy="3132138"/>
          </a:xfrm>
        </p:spPr>
        <p:txBody>
          <a:bodyPr anchor="ctr" anchorCtr="0"/>
          <a:lstStyle>
            <a:lvl1pPr marL="0" indent="0" algn="r">
              <a:lnSpc>
                <a:spcPct val="80000"/>
              </a:lnSpc>
              <a:spcBef>
                <a:spcPts val="0"/>
              </a:spcBef>
              <a:spcAft>
                <a:spcPts val="0"/>
              </a:spcAft>
              <a:buFont typeface="Arial" panose="020B0604020202020204" pitchFamily="34" charset="0"/>
              <a:buNone/>
              <a:defRPr sz="280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233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194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162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162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162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162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162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16200">
                <a:solidFill>
                  <a:schemeClr val="tx1">
                    <a:alpha val="80000"/>
                  </a:schemeClr>
                </a:solidFill>
                <a:latin typeface="Calibre Light" panose="020B0303030202060203" pitchFamily="34" charset="0"/>
              </a:defRPr>
            </a:lvl9pPr>
          </a:lstStyle>
          <a:p>
            <a:pPr lvl="0"/>
            <a:r>
              <a:rPr lang="en-US" dirty="0"/>
              <a:t>1</a:t>
            </a:r>
          </a:p>
        </p:txBody>
      </p:sp>
      <p:grpSp>
        <p:nvGrpSpPr>
          <p:cNvPr id="17" name="Date Guidance">
            <a:extLst>
              <a:ext uri="{FF2B5EF4-FFF2-40B4-BE49-F238E27FC236}">
                <a16:creationId xmlns:a16="http://schemas.microsoft.com/office/drawing/2014/main" id="{EA3FCC22-065B-8C61-B058-C3194C3676C7}"/>
              </a:ext>
            </a:extLst>
          </p:cNvPr>
          <p:cNvGrpSpPr/>
          <p:nvPr userDrawn="1"/>
        </p:nvGrpSpPr>
        <p:grpSpPr>
          <a:xfrm>
            <a:off x="-2322513" y="442366"/>
            <a:ext cx="1960563" cy="784830"/>
            <a:chOff x="-2322513" y="195104"/>
            <a:chExt cx="1960563" cy="784830"/>
          </a:xfrm>
        </p:grpSpPr>
        <p:sp>
          <p:nvSpPr>
            <p:cNvPr id="18" name="Guidance">
              <a:extLst>
                <a:ext uri="{FF2B5EF4-FFF2-40B4-BE49-F238E27FC236}">
                  <a16:creationId xmlns:a16="http://schemas.microsoft.com/office/drawing/2014/main" id="{B4604912-F6D0-A26D-F3B1-520D9349C0FF}"/>
                </a:ext>
              </a:extLst>
            </p:cNvPr>
            <p:cNvSpPr txBox="1"/>
            <p:nvPr userDrawn="1"/>
          </p:nvSpPr>
          <p:spPr>
            <a:xfrm>
              <a:off x="-2322513" y="441325"/>
              <a:ext cx="1960563" cy="538609"/>
            </a:xfrm>
            <a:prstGeom prst="rect">
              <a:avLst/>
            </a:prstGeom>
            <a:solidFill>
              <a:srgbClr val="80BBAD"/>
            </a:solidFill>
          </p:spPr>
          <p:txBody>
            <a:bodyPr wrap="square" lIns="72000" rIns="72000" rtlCol="0">
              <a:spAutoFit/>
            </a:bodyPr>
            <a:lstStyle/>
            <a:p>
              <a:pPr lvl="0"/>
              <a:r>
                <a:rPr lang="en-US" sz="800">
                  <a:solidFill>
                    <a:srgbClr val="FFFFFF"/>
                  </a:solidFill>
                </a:rPr>
                <a:t>To set the Date, Select Insert &gt; Header &amp; Footer. Enter the date in the Fixed field.</a:t>
              </a:r>
            </a:p>
            <a:p>
              <a:pPr lvl="0"/>
              <a:r>
                <a:rPr lang="en-US" sz="800">
                  <a:solidFill>
                    <a:srgbClr val="FFFFFF"/>
                  </a:solidFill>
                </a:rPr>
                <a:t>Select ‘Apply to All’</a:t>
              </a:r>
            </a:p>
          </p:txBody>
        </p:sp>
        <p:sp>
          <p:nvSpPr>
            <p:cNvPr id="19" name="Guidance">
              <a:extLst>
                <a:ext uri="{FF2B5EF4-FFF2-40B4-BE49-F238E27FC236}">
                  <a16:creationId xmlns:a16="http://schemas.microsoft.com/office/drawing/2014/main" id="{9E8E13D7-5990-0313-AAD4-3564BE6598F9}"/>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Setting the Date</a:t>
              </a:r>
              <a:endParaRPr lang="en-US" sz="800">
                <a:solidFill>
                  <a:srgbClr val="FFFFFF"/>
                </a:solidFill>
              </a:endParaRPr>
            </a:p>
          </p:txBody>
        </p:sp>
      </p:grpSp>
      <p:sp>
        <p:nvSpPr>
          <p:cNvPr id="15" name="Title 14">
            <a:extLst>
              <a:ext uri="{FF2B5EF4-FFF2-40B4-BE49-F238E27FC236}">
                <a16:creationId xmlns:a16="http://schemas.microsoft.com/office/drawing/2014/main" id="{C14B1B52-1F9B-7220-3A25-73F97DF2C60A}"/>
              </a:ext>
            </a:extLst>
          </p:cNvPr>
          <p:cNvSpPr>
            <a:spLocks noGrp="1"/>
          </p:cNvSpPr>
          <p:nvPr>
            <p:ph type="title" hasCustomPrompt="1"/>
          </p:nvPr>
        </p:nvSpPr>
        <p:spPr>
          <a:xfrm>
            <a:off x="6656388" y="2852737"/>
            <a:ext cx="5030787"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0"/>
            <a:r>
              <a:rPr lang="en-US" dirty="0"/>
              <a:t>Divider title – use text levels for other sizes</a:t>
            </a:r>
          </a:p>
        </p:txBody>
      </p:sp>
      <p:grpSp>
        <p:nvGrpSpPr>
          <p:cNvPr id="16" name="Group 15">
            <a:extLst>
              <a:ext uri="{FF2B5EF4-FFF2-40B4-BE49-F238E27FC236}">
                <a16:creationId xmlns:a16="http://schemas.microsoft.com/office/drawing/2014/main" id="{385E1303-E63F-08A4-CF6D-E61CC24C3053}"/>
              </a:ext>
            </a:extLst>
          </p:cNvPr>
          <p:cNvGrpSpPr/>
          <p:nvPr userDrawn="1"/>
        </p:nvGrpSpPr>
        <p:grpSpPr>
          <a:xfrm>
            <a:off x="-2317919" y="1484313"/>
            <a:ext cx="1960563" cy="1554271"/>
            <a:chOff x="-2322513" y="195104"/>
            <a:chExt cx="1960563" cy="1554271"/>
          </a:xfrm>
        </p:grpSpPr>
        <p:sp>
          <p:nvSpPr>
            <p:cNvPr id="23" name="Guidance">
              <a:extLst>
                <a:ext uri="{FF2B5EF4-FFF2-40B4-BE49-F238E27FC236}">
                  <a16:creationId xmlns:a16="http://schemas.microsoft.com/office/drawing/2014/main" id="{BDECC3FB-BDBE-E68D-F5D2-F692CD7FE96C}"/>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4" name="Guidance">
              <a:extLst>
                <a:ext uri="{FF2B5EF4-FFF2-40B4-BE49-F238E27FC236}">
                  <a16:creationId xmlns:a16="http://schemas.microsoft.com/office/drawing/2014/main" id="{E463A69C-CC2D-25E8-A5F0-0BB68D3ADBB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spTree>
    <p:extLst>
      <p:ext uri="{BB962C8B-B14F-4D97-AF65-F5344CB8AC3E}">
        <p14:creationId xmlns:p14="http://schemas.microsoft.com/office/powerpoint/2010/main" val="228372747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 Text">
    <p:bg>
      <p:bgPr>
        <a:solidFill>
          <a:srgbClr val="012A2D"/>
        </a:solidFill>
        <a:effectLst/>
      </p:bgPr>
    </p:bg>
    <p:spTree>
      <p:nvGrpSpPr>
        <p:cNvPr id="1" name=""/>
        <p:cNvGrpSpPr/>
        <p:nvPr/>
      </p:nvGrpSpPr>
      <p:grpSpPr>
        <a:xfrm>
          <a:off x="0" y="0"/>
          <a:ext cx="0" cy="0"/>
          <a:chOff x="0" y="0"/>
          <a:chExt cx="0" cy="0"/>
        </a:xfrm>
      </p:grpSpPr>
      <p:sp>
        <p:nvSpPr>
          <p:cNvPr id="6" name="Picture Placeholder">
            <a:extLst>
              <a:ext uri="{FF2B5EF4-FFF2-40B4-BE49-F238E27FC236}">
                <a16:creationId xmlns:a16="http://schemas.microsoft.com/office/drawing/2014/main" id="{346D8483-DF8E-598A-89A8-48183F679E2C}"/>
              </a:ext>
            </a:extLst>
          </p:cNvPr>
          <p:cNvSpPr>
            <a:spLocks noGrp="1"/>
          </p:cNvSpPr>
          <p:nvPr>
            <p:ph type="pic" sz="quarter" idx="19"/>
          </p:nvPr>
        </p:nvSpPr>
        <p:spPr>
          <a:xfrm>
            <a:off x="7677150" y="0"/>
            <a:ext cx="4514850" cy="6858000"/>
          </a:xfrm>
        </p:spPr>
        <p:txBody>
          <a:bodyPr/>
          <a:lstStyle/>
          <a:p>
            <a:r>
              <a:rPr lang="en-US"/>
              <a:t>Click icon to add picture</a:t>
            </a:r>
          </a:p>
        </p:txBody>
      </p:sp>
      <p:cxnSp>
        <p:nvCxnSpPr>
          <p:cNvPr id="3" name="LoS - Fixed">
            <a:extLst>
              <a:ext uri="{FF2B5EF4-FFF2-40B4-BE49-F238E27FC236}">
                <a16:creationId xmlns:a16="http://schemas.microsoft.com/office/drawing/2014/main" id="{E5C6C07B-E74A-CEA7-61DF-CDA9EDCF5247}"/>
              </a:ext>
            </a:extLst>
          </p:cNvPr>
          <p:cNvCxnSpPr>
            <a:cxnSpLocks/>
          </p:cNvCxnSpPr>
          <p:nvPr userDrawn="1"/>
        </p:nvCxnSpPr>
        <p:spPr>
          <a:xfrm>
            <a:off x="2554287" y="3050382"/>
            <a:ext cx="9350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361950" y="2126691"/>
            <a:ext cx="1677989" cy="1986522"/>
          </a:xfrm>
        </p:spPr>
        <p:txBody>
          <a:bodyPr anchor="ctr" anchorCtr="0"/>
          <a:lstStyle>
            <a:lvl1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9pPr>
          </a:lstStyle>
          <a:p>
            <a:pPr lvl="0"/>
            <a:r>
              <a:rPr lang="en-US" dirty="0"/>
              <a:t>1</a:t>
            </a:r>
          </a:p>
        </p:txBody>
      </p:sp>
      <p:sp>
        <p:nvSpPr>
          <p:cNvPr id="15" name="Title 14">
            <a:extLst>
              <a:ext uri="{FF2B5EF4-FFF2-40B4-BE49-F238E27FC236}">
                <a16:creationId xmlns:a16="http://schemas.microsoft.com/office/drawing/2014/main" id="{C14B1B52-1F9B-7220-3A25-73F97DF2C60A}"/>
              </a:ext>
            </a:extLst>
          </p:cNvPr>
          <p:cNvSpPr>
            <a:spLocks noGrp="1"/>
          </p:cNvSpPr>
          <p:nvPr>
            <p:ph type="title" hasCustomPrompt="1"/>
          </p:nvPr>
        </p:nvSpPr>
        <p:spPr>
          <a:xfrm>
            <a:off x="4090987" y="2852737"/>
            <a:ext cx="3073401"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0"/>
            <a:r>
              <a:rPr lang="en-US" dirty="0"/>
              <a:t>Divider title – use text levels for other sizes</a:t>
            </a:r>
          </a:p>
        </p:txBody>
      </p:sp>
      <p:grpSp>
        <p:nvGrpSpPr>
          <p:cNvPr id="16" name="Group 15">
            <a:extLst>
              <a:ext uri="{FF2B5EF4-FFF2-40B4-BE49-F238E27FC236}">
                <a16:creationId xmlns:a16="http://schemas.microsoft.com/office/drawing/2014/main" id="{385E1303-E63F-08A4-CF6D-E61CC24C3053}"/>
              </a:ext>
            </a:extLst>
          </p:cNvPr>
          <p:cNvGrpSpPr/>
          <p:nvPr userDrawn="1"/>
        </p:nvGrpSpPr>
        <p:grpSpPr>
          <a:xfrm>
            <a:off x="-2317919" y="442366"/>
            <a:ext cx="1960563" cy="1554271"/>
            <a:chOff x="-2322513" y="195104"/>
            <a:chExt cx="1960563" cy="1554271"/>
          </a:xfrm>
        </p:grpSpPr>
        <p:sp>
          <p:nvSpPr>
            <p:cNvPr id="23" name="Guidance">
              <a:extLst>
                <a:ext uri="{FF2B5EF4-FFF2-40B4-BE49-F238E27FC236}">
                  <a16:creationId xmlns:a16="http://schemas.microsoft.com/office/drawing/2014/main" id="{BDECC3FB-BDBE-E68D-F5D2-F692CD7FE96C}"/>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4" name="Guidance">
              <a:extLst>
                <a:ext uri="{FF2B5EF4-FFF2-40B4-BE49-F238E27FC236}">
                  <a16:creationId xmlns:a16="http://schemas.microsoft.com/office/drawing/2014/main" id="{E463A69C-CC2D-25E8-A5F0-0BB68D3ADBB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grpSp>
        <p:nvGrpSpPr>
          <p:cNvPr id="9" name="Image Guidance">
            <a:extLst>
              <a:ext uri="{FF2B5EF4-FFF2-40B4-BE49-F238E27FC236}">
                <a16:creationId xmlns:a16="http://schemas.microsoft.com/office/drawing/2014/main" id="{F257EE78-0F73-D54B-81F5-35747439FB98}"/>
              </a:ext>
            </a:extLst>
          </p:cNvPr>
          <p:cNvGrpSpPr/>
          <p:nvPr userDrawn="1"/>
        </p:nvGrpSpPr>
        <p:grpSpPr>
          <a:xfrm>
            <a:off x="12553950" y="442366"/>
            <a:ext cx="1960563" cy="3139321"/>
            <a:chOff x="-2322513" y="195104"/>
            <a:chExt cx="1960563" cy="3139321"/>
          </a:xfrm>
        </p:grpSpPr>
        <p:sp>
          <p:nvSpPr>
            <p:cNvPr id="10" name="Guidance">
              <a:extLst>
                <a:ext uri="{FF2B5EF4-FFF2-40B4-BE49-F238E27FC236}">
                  <a16:creationId xmlns:a16="http://schemas.microsoft.com/office/drawing/2014/main" id="{334AA725-5646-30F6-BAE4-B561B1853350}"/>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2" name="Guidance">
              <a:extLst>
                <a:ext uri="{FF2B5EF4-FFF2-40B4-BE49-F238E27FC236}">
                  <a16:creationId xmlns:a16="http://schemas.microsoft.com/office/drawing/2014/main" id="{E512B768-BEC3-31D0-B50E-1875946088D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spTree>
    <p:extLst>
      <p:ext uri="{BB962C8B-B14F-4D97-AF65-F5344CB8AC3E}">
        <p14:creationId xmlns:p14="http://schemas.microsoft.com/office/powerpoint/2010/main" val="49687685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Speaker names">
    <p:bg>
      <p:bgPr>
        <a:solidFill>
          <a:srgbClr val="012A2D"/>
        </a:solidFill>
        <a:effectLst/>
      </p:bgPr>
    </p:bg>
    <p:spTree>
      <p:nvGrpSpPr>
        <p:cNvPr id="1" name=""/>
        <p:cNvGrpSpPr/>
        <p:nvPr/>
      </p:nvGrpSpPr>
      <p:grpSpPr>
        <a:xfrm>
          <a:off x="0" y="0"/>
          <a:ext cx="0" cy="0"/>
          <a:chOff x="0" y="0"/>
          <a:chExt cx="0" cy="0"/>
        </a:xfrm>
      </p:grpSpPr>
      <p:cxnSp>
        <p:nvCxnSpPr>
          <p:cNvPr id="3" name="LoS - Fixed">
            <a:extLst>
              <a:ext uri="{FF2B5EF4-FFF2-40B4-BE49-F238E27FC236}">
                <a16:creationId xmlns:a16="http://schemas.microsoft.com/office/drawing/2014/main" id="{E5C6C07B-E74A-CEA7-61DF-CDA9EDCF5247}"/>
              </a:ext>
            </a:extLst>
          </p:cNvPr>
          <p:cNvCxnSpPr>
            <a:cxnSpLocks/>
          </p:cNvCxnSpPr>
          <p:nvPr userDrawn="1"/>
        </p:nvCxnSpPr>
        <p:spPr>
          <a:xfrm>
            <a:off x="4602163" y="3050382"/>
            <a:ext cx="7085012"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504825" y="981076"/>
            <a:ext cx="1960562" cy="1763711"/>
          </a:xfrm>
        </p:spPr>
        <p:txBody>
          <a:bodyPr anchor="ctr" anchorCtr="0"/>
          <a:lstStyle>
            <a:lvl1pPr marL="0" indent="0" algn="l">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1pPr>
            <a:lvl2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2pPr>
            <a:lvl3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3pPr>
            <a:lvl4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4pPr>
            <a:lvl5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5pPr>
            <a:lvl6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6pPr>
            <a:lvl7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7pPr>
            <a:lvl8pPr marL="0" indent="0" algn="r">
              <a:lnSpc>
                <a:spcPct val="80000"/>
              </a:lnSpc>
              <a:spcBef>
                <a:spcPts val="0"/>
              </a:spcBef>
              <a:spcAft>
                <a:spcPts val="0"/>
              </a:spcAft>
              <a:buFont typeface="Arial" panose="020B0604020202020204" pitchFamily="34" charset="0"/>
              <a:buNone/>
              <a:defRPr sz="14000">
                <a:solidFill>
                  <a:schemeClr val="tx1">
                    <a:alpha val="80000"/>
                  </a:schemeClr>
                </a:solidFill>
                <a:latin typeface="Calibre Light" panose="020B0303030202060203" pitchFamily="34" charset="0"/>
              </a:defRPr>
            </a:lvl8pPr>
            <a:lvl9pPr marL="0" indent="0" algn="r">
              <a:lnSpc>
                <a:spcPct val="80000"/>
              </a:lnSpc>
              <a:spcBef>
                <a:spcPts val="0"/>
              </a:spcBef>
              <a:spcAft>
                <a:spcPts val="0"/>
              </a:spcAft>
              <a:buNone/>
              <a:defRPr sz="14000">
                <a:solidFill>
                  <a:schemeClr val="tx1">
                    <a:alpha val="80000"/>
                  </a:schemeClr>
                </a:solidFill>
                <a:latin typeface="Calibre Light" panose="020B0303030202060203" pitchFamily="34" charset="0"/>
              </a:defRPr>
            </a:lvl9pPr>
          </a:lstStyle>
          <a:p>
            <a:pPr lvl="0"/>
            <a:r>
              <a:rPr lang="en-US" dirty="0"/>
              <a:t>1</a:t>
            </a:r>
          </a:p>
        </p:txBody>
      </p:sp>
      <p:sp>
        <p:nvSpPr>
          <p:cNvPr id="15" name="Title 14">
            <a:extLst>
              <a:ext uri="{FF2B5EF4-FFF2-40B4-BE49-F238E27FC236}">
                <a16:creationId xmlns:a16="http://schemas.microsoft.com/office/drawing/2014/main" id="{C14B1B52-1F9B-7220-3A25-73F97DF2C60A}"/>
              </a:ext>
            </a:extLst>
          </p:cNvPr>
          <p:cNvSpPr>
            <a:spLocks noGrp="1"/>
          </p:cNvSpPr>
          <p:nvPr>
            <p:ph type="title" hasCustomPrompt="1"/>
          </p:nvPr>
        </p:nvSpPr>
        <p:spPr>
          <a:xfrm>
            <a:off x="504826" y="2852737"/>
            <a:ext cx="3497262"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5"/>
            <a:r>
              <a:rPr lang="en-US" dirty="0"/>
              <a:t>Divider title – use text levels for other sizes</a:t>
            </a:r>
          </a:p>
        </p:txBody>
      </p:sp>
      <p:grpSp>
        <p:nvGrpSpPr>
          <p:cNvPr id="16" name="Group 15">
            <a:extLst>
              <a:ext uri="{FF2B5EF4-FFF2-40B4-BE49-F238E27FC236}">
                <a16:creationId xmlns:a16="http://schemas.microsoft.com/office/drawing/2014/main" id="{385E1303-E63F-08A4-CF6D-E61CC24C3053}"/>
              </a:ext>
            </a:extLst>
          </p:cNvPr>
          <p:cNvGrpSpPr/>
          <p:nvPr userDrawn="1"/>
        </p:nvGrpSpPr>
        <p:grpSpPr>
          <a:xfrm>
            <a:off x="-2317919" y="442366"/>
            <a:ext cx="1960563" cy="1554271"/>
            <a:chOff x="-2322513" y="195104"/>
            <a:chExt cx="1960563" cy="1554271"/>
          </a:xfrm>
        </p:grpSpPr>
        <p:sp>
          <p:nvSpPr>
            <p:cNvPr id="23" name="Guidance">
              <a:extLst>
                <a:ext uri="{FF2B5EF4-FFF2-40B4-BE49-F238E27FC236}">
                  <a16:creationId xmlns:a16="http://schemas.microsoft.com/office/drawing/2014/main" id="{BDECC3FB-BDBE-E68D-F5D2-F692CD7FE96C}"/>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24" name="Guidance">
              <a:extLst>
                <a:ext uri="{FF2B5EF4-FFF2-40B4-BE49-F238E27FC236}">
                  <a16:creationId xmlns:a16="http://schemas.microsoft.com/office/drawing/2014/main" id="{E463A69C-CC2D-25E8-A5F0-0BB68D3ADBBC}"/>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grpSp>
        <p:nvGrpSpPr>
          <p:cNvPr id="9" name="Image Guidance">
            <a:extLst>
              <a:ext uri="{FF2B5EF4-FFF2-40B4-BE49-F238E27FC236}">
                <a16:creationId xmlns:a16="http://schemas.microsoft.com/office/drawing/2014/main" id="{F257EE78-0F73-D54B-81F5-35747439FB98}"/>
              </a:ext>
            </a:extLst>
          </p:cNvPr>
          <p:cNvGrpSpPr/>
          <p:nvPr userDrawn="1"/>
        </p:nvGrpSpPr>
        <p:grpSpPr>
          <a:xfrm>
            <a:off x="12553950" y="442366"/>
            <a:ext cx="1960563" cy="3139321"/>
            <a:chOff x="-2322513" y="195104"/>
            <a:chExt cx="1960563" cy="3139321"/>
          </a:xfrm>
        </p:grpSpPr>
        <p:sp>
          <p:nvSpPr>
            <p:cNvPr id="10" name="Guidance">
              <a:extLst>
                <a:ext uri="{FF2B5EF4-FFF2-40B4-BE49-F238E27FC236}">
                  <a16:creationId xmlns:a16="http://schemas.microsoft.com/office/drawing/2014/main" id="{334AA725-5646-30F6-BAE4-B561B1853350}"/>
                </a:ext>
              </a:extLst>
            </p:cNvPr>
            <p:cNvSpPr txBox="1"/>
            <p:nvPr userDrawn="1"/>
          </p:nvSpPr>
          <p:spPr>
            <a:xfrm>
              <a:off x="-2322513" y="441325"/>
              <a:ext cx="1960563" cy="2893100"/>
            </a:xfrm>
            <a:prstGeom prst="rect">
              <a:avLst/>
            </a:prstGeom>
            <a:solidFill>
              <a:srgbClr val="80BBAD"/>
            </a:solidFill>
          </p:spPr>
          <p:txBody>
            <a:bodyPr wrap="square" lIns="72000" rIns="72000" rtlCol="0">
              <a:spAutoFit/>
            </a:bodyPr>
            <a:lstStyle/>
            <a:p>
              <a:pPr marL="108000" lvl="1" indent="-108000">
                <a:buFont typeface="+mj-lt"/>
                <a:buAutoNum type="arabicPeriod"/>
              </a:pPr>
              <a:r>
                <a:rPr lang="en-US" sz="800">
                  <a:solidFill>
                    <a:srgbClr val="FFFFFF"/>
                  </a:solidFill>
                </a:rPr>
                <a:t>If there is already an image present, delete this first.</a:t>
              </a:r>
            </a:p>
            <a:p>
              <a:pPr marL="108000" lvl="1" indent="-108000">
                <a:buFont typeface="+mj-lt"/>
                <a:buAutoNum type="arabicPeriod"/>
              </a:pPr>
              <a:r>
                <a:rPr lang="en-US" sz="800">
                  <a:solidFill>
                    <a:srgbClr val="FFFFFF"/>
                  </a:solidFill>
                </a:rPr>
                <a:t>Click on the </a:t>
              </a:r>
              <a:r>
                <a:rPr lang="en-US" sz="800" b="1">
                  <a:solidFill>
                    <a:srgbClr val="FFFFFF"/>
                  </a:solidFill>
                </a:rPr>
                <a:t>icon</a:t>
              </a:r>
              <a:r>
                <a:rPr lang="en-US" sz="800">
                  <a:solidFill>
                    <a:srgbClr val="FFFFFF"/>
                  </a:solidFill>
                </a:rPr>
                <a:t> in the middle of the placeholder and choose the image from your computer.</a:t>
              </a:r>
            </a:p>
            <a:p>
              <a:pPr marL="108000" lvl="1" indent="-108000">
                <a:buFont typeface="+mj-lt"/>
                <a:buAutoNum type="arabicPeriod"/>
              </a:pPr>
              <a:r>
                <a:rPr lang="en-US" sz="800">
                  <a:solidFill>
                    <a:srgbClr val="FFFFFF"/>
                  </a:solidFill>
                </a:rPr>
                <a:t>Click on the </a:t>
              </a:r>
              <a:r>
                <a:rPr lang="en-US" sz="800" b="1">
                  <a:solidFill>
                    <a:srgbClr val="FFFFFF"/>
                  </a:solidFill>
                </a:rPr>
                <a:t>Format Picture </a:t>
              </a:r>
              <a:r>
                <a:rPr lang="en-US" sz="800">
                  <a:solidFill>
                    <a:srgbClr val="FFFFFF"/>
                  </a:solidFill>
                </a:rPr>
                <a:t>tab in the ribbon and use the tools to edit the image.</a:t>
              </a:r>
            </a:p>
            <a:p>
              <a:pPr marL="108000" lvl="1" indent="-108000">
                <a:buFont typeface="+mj-lt"/>
                <a:buAutoNum type="arabicPeriod"/>
              </a:pPr>
              <a:r>
                <a:rPr lang="en-US" sz="800">
                  <a:solidFill>
                    <a:srgbClr val="FFFFFF"/>
                  </a:solidFill>
                </a:rPr>
                <a:t>Choose </a:t>
              </a:r>
              <a:r>
                <a:rPr lang="en-US" sz="800" b="1">
                  <a:solidFill>
                    <a:srgbClr val="FFFFFF"/>
                  </a:solidFill>
                </a:rPr>
                <a:t>Crop to </a:t>
              </a:r>
              <a:r>
                <a:rPr lang="en-US" sz="800">
                  <a:solidFill>
                    <a:srgbClr val="FFFFFF"/>
                  </a:solidFill>
                </a:rPr>
                <a:t>resize and move the image within the placeholder, using the white circles in the corners of the image. Click on the drop down arrow and choose </a:t>
              </a:r>
              <a:r>
                <a:rPr lang="en-US" sz="800" b="1">
                  <a:solidFill>
                    <a:srgbClr val="FFFFFF"/>
                  </a:solidFill>
                </a:rPr>
                <a:t>Fit</a:t>
              </a:r>
              <a:r>
                <a:rPr lang="en-US" sz="800">
                  <a:solidFill>
                    <a:srgbClr val="FFFFFF"/>
                  </a:solidFill>
                </a:rPr>
                <a:t> </a:t>
              </a:r>
              <a:br>
                <a:rPr lang="en-US" sz="800">
                  <a:solidFill>
                    <a:srgbClr val="FFFFFF"/>
                  </a:solidFill>
                </a:rPr>
              </a:br>
              <a:r>
                <a:rPr lang="en-US" sz="800">
                  <a:solidFill>
                    <a:srgbClr val="FFFFFF"/>
                  </a:solidFill>
                </a:rPr>
                <a:t>to fit the image to the placeholder.</a:t>
              </a:r>
            </a:p>
            <a:p>
              <a:pPr marL="108000" lvl="1" indent="-108000">
                <a:buFont typeface="+mj-lt"/>
                <a:buAutoNum type="arabicPeriod"/>
              </a:pPr>
              <a:r>
                <a:rPr lang="en-US" sz="800">
                  <a:solidFill>
                    <a:srgbClr val="FFFFFF"/>
                  </a:solidFill>
                </a:rPr>
                <a:t>Choose </a:t>
              </a:r>
              <a:r>
                <a:rPr lang="en-US" sz="800" b="1">
                  <a:solidFill>
                    <a:srgbClr val="FFFFFF"/>
                  </a:solidFill>
                </a:rPr>
                <a:t>Picture Colour </a:t>
              </a:r>
              <a:r>
                <a:rPr lang="en-US" sz="800">
                  <a:solidFill>
                    <a:srgbClr val="FFFFFF"/>
                  </a:solidFill>
                </a:rPr>
                <a:t>to adjust the Saturation, Tone, and Colour.</a:t>
              </a:r>
            </a:p>
            <a:p>
              <a:pPr marL="108000" lvl="1" indent="-108000">
                <a:buFont typeface="+mj-lt"/>
                <a:buAutoNum type="arabicPeriod"/>
              </a:pPr>
              <a:r>
                <a:rPr lang="en-US" sz="800">
                  <a:solidFill>
                    <a:srgbClr val="FFFFFF"/>
                  </a:solidFill>
                </a:rPr>
                <a:t>Choose </a:t>
              </a:r>
              <a:r>
                <a:rPr lang="en-US" sz="800" b="1">
                  <a:solidFill>
                    <a:srgbClr val="FFFFFF"/>
                  </a:solidFill>
                </a:rPr>
                <a:t>Picture Correction </a:t>
              </a:r>
              <a:br>
                <a:rPr lang="en-US" sz="800">
                  <a:solidFill>
                    <a:srgbClr val="FFFFFF"/>
                  </a:solidFill>
                </a:rPr>
              </a:br>
              <a:r>
                <a:rPr lang="en-US" sz="800">
                  <a:solidFill>
                    <a:srgbClr val="FFFFFF"/>
                  </a:solidFill>
                </a:rPr>
                <a:t>to adjust the Sharpness, Brightness, and Contrast.</a:t>
              </a:r>
            </a:p>
            <a:p>
              <a:pPr marL="108000" lvl="1" indent="-108000">
                <a:buFont typeface="+mj-lt"/>
                <a:buAutoNum type="arabicPeriod"/>
              </a:pPr>
              <a:r>
                <a:rPr lang="en-US" sz="800">
                  <a:solidFill>
                    <a:srgbClr val="FFFFFF"/>
                  </a:solidFill>
                </a:rPr>
                <a:t>Once you are happy with your image, right click on it and select </a:t>
              </a:r>
              <a:r>
                <a:rPr lang="en-US" sz="800" b="1">
                  <a:solidFill>
                    <a:srgbClr val="FFFFFF"/>
                  </a:solidFill>
                </a:rPr>
                <a:t>‘Send to back’</a:t>
              </a:r>
              <a:r>
                <a:rPr lang="en-US" sz="800">
                  <a:solidFill>
                    <a:srgbClr val="FFFFFF"/>
                  </a:solidFill>
                </a:rPr>
                <a:t>. </a:t>
              </a:r>
            </a:p>
          </p:txBody>
        </p:sp>
        <p:sp>
          <p:nvSpPr>
            <p:cNvPr id="12" name="Guidance">
              <a:extLst>
                <a:ext uri="{FF2B5EF4-FFF2-40B4-BE49-F238E27FC236}">
                  <a16:creationId xmlns:a16="http://schemas.microsoft.com/office/drawing/2014/main" id="{E512B768-BEC3-31D0-B50E-1875946088D2}"/>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How to Insert an image</a:t>
              </a:r>
            </a:p>
          </p:txBody>
        </p:sp>
      </p:grpSp>
      <p:sp>
        <p:nvSpPr>
          <p:cNvPr id="17" name="Speaker 1">
            <a:extLst>
              <a:ext uri="{FF2B5EF4-FFF2-40B4-BE49-F238E27FC236}">
                <a16:creationId xmlns:a16="http://schemas.microsoft.com/office/drawing/2014/main" id="{1EEAC6D8-AE10-F554-5C46-EB96D58F6ED9}"/>
              </a:ext>
            </a:extLst>
          </p:cNvPr>
          <p:cNvSpPr>
            <a:spLocks noGrp="1"/>
          </p:cNvSpPr>
          <p:nvPr>
            <p:ph type="body" sz="quarter" idx="20" hasCustomPrompt="1"/>
          </p:nvPr>
        </p:nvSpPr>
        <p:spPr>
          <a:xfrm>
            <a:off x="7164389" y="3465513"/>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
        <p:nvSpPr>
          <p:cNvPr id="21" name="Speaker 2">
            <a:extLst>
              <a:ext uri="{FF2B5EF4-FFF2-40B4-BE49-F238E27FC236}">
                <a16:creationId xmlns:a16="http://schemas.microsoft.com/office/drawing/2014/main" id="{2B193458-EFB2-EF7A-0189-43C89C276D7F}"/>
              </a:ext>
            </a:extLst>
          </p:cNvPr>
          <p:cNvSpPr>
            <a:spLocks noGrp="1"/>
          </p:cNvSpPr>
          <p:nvPr>
            <p:ph type="body" sz="quarter" idx="21" hasCustomPrompt="1"/>
          </p:nvPr>
        </p:nvSpPr>
        <p:spPr>
          <a:xfrm>
            <a:off x="9726614" y="3465513"/>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
        <p:nvSpPr>
          <p:cNvPr id="22" name="Speaker 3">
            <a:extLst>
              <a:ext uri="{FF2B5EF4-FFF2-40B4-BE49-F238E27FC236}">
                <a16:creationId xmlns:a16="http://schemas.microsoft.com/office/drawing/2014/main" id="{6FBB41AF-4551-57D5-1278-D8349C18C0C1}"/>
              </a:ext>
            </a:extLst>
          </p:cNvPr>
          <p:cNvSpPr>
            <a:spLocks noGrp="1"/>
          </p:cNvSpPr>
          <p:nvPr>
            <p:ph type="body" sz="quarter" idx="22" hasCustomPrompt="1"/>
          </p:nvPr>
        </p:nvSpPr>
        <p:spPr>
          <a:xfrm>
            <a:off x="7164389" y="4616450"/>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
        <p:nvSpPr>
          <p:cNvPr id="25" name="Speaker 4">
            <a:extLst>
              <a:ext uri="{FF2B5EF4-FFF2-40B4-BE49-F238E27FC236}">
                <a16:creationId xmlns:a16="http://schemas.microsoft.com/office/drawing/2014/main" id="{3B5F3CEB-B6C8-8E42-202A-A9E403B3DD02}"/>
              </a:ext>
            </a:extLst>
          </p:cNvPr>
          <p:cNvSpPr>
            <a:spLocks noGrp="1"/>
          </p:cNvSpPr>
          <p:nvPr>
            <p:ph type="body" sz="quarter" idx="23" hasCustomPrompt="1"/>
          </p:nvPr>
        </p:nvSpPr>
        <p:spPr>
          <a:xfrm>
            <a:off x="9726614" y="4616450"/>
            <a:ext cx="1960562" cy="64769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713725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Subdivider">
    <p:bg>
      <p:bgPr>
        <a:solidFill>
          <a:schemeClr val="bg1"/>
        </a:solidFill>
        <a:effectLst/>
      </p:bgPr>
    </p:bg>
    <p:spTree>
      <p:nvGrpSpPr>
        <p:cNvPr id="1" name=""/>
        <p:cNvGrpSpPr/>
        <p:nvPr/>
      </p:nvGrpSpPr>
      <p:grpSpPr>
        <a:xfrm>
          <a:off x="0" y="0"/>
          <a:ext cx="0" cy="0"/>
          <a:chOff x="0" y="0"/>
          <a:chExt cx="0" cy="0"/>
        </a:xfrm>
      </p:grpSpPr>
      <p:cxnSp>
        <p:nvCxnSpPr>
          <p:cNvPr id="3" name="LoS - Fixed">
            <a:extLst>
              <a:ext uri="{FF2B5EF4-FFF2-40B4-BE49-F238E27FC236}">
                <a16:creationId xmlns:a16="http://schemas.microsoft.com/office/drawing/2014/main" id="{42E7FED4-7734-C1AE-EC6D-F967A803044B}"/>
              </a:ext>
            </a:extLst>
          </p:cNvPr>
          <p:cNvCxnSpPr>
            <a:cxnSpLocks/>
          </p:cNvCxnSpPr>
          <p:nvPr userDrawn="1"/>
        </p:nvCxnSpPr>
        <p:spPr>
          <a:xfrm>
            <a:off x="3578225" y="3050382"/>
            <a:ext cx="2471738"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1" name="Divider Number">
            <a:extLst>
              <a:ext uri="{FF2B5EF4-FFF2-40B4-BE49-F238E27FC236}">
                <a16:creationId xmlns:a16="http://schemas.microsoft.com/office/drawing/2014/main" id="{1C36596E-0AED-B6B9-031A-A6FEF081709F}"/>
              </a:ext>
            </a:extLst>
          </p:cNvPr>
          <p:cNvSpPr>
            <a:spLocks noGrp="1"/>
          </p:cNvSpPr>
          <p:nvPr>
            <p:ph type="body" sz="quarter" idx="16" hasCustomPrompt="1"/>
          </p:nvPr>
        </p:nvSpPr>
        <p:spPr>
          <a:xfrm>
            <a:off x="508000" y="2126691"/>
            <a:ext cx="2463800" cy="1986522"/>
          </a:xfrm>
        </p:spPr>
        <p:txBody>
          <a:bodyPr anchor="ctr" anchorCtr="0"/>
          <a:lstStyle>
            <a:lvl1pPr marL="0" indent="0" algn="r">
              <a:lnSpc>
                <a:spcPct val="90000"/>
              </a:lnSpc>
              <a:spcBef>
                <a:spcPts val="0"/>
              </a:spcBef>
              <a:spcAft>
                <a:spcPts val="0"/>
              </a:spcAft>
              <a:buFont typeface="Arial" panose="020B0604020202020204" pitchFamily="34" charset="0"/>
              <a:buNone/>
              <a:defRPr sz="13500">
                <a:solidFill>
                  <a:schemeClr val="tx1">
                    <a:alpha val="80000"/>
                  </a:schemeClr>
                </a:solidFill>
                <a:latin typeface="Calibre Light" panose="020B0303030202060203" pitchFamily="34" charset="0"/>
              </a:defRPr>
            </a:lvl1pPr>
            <a:lvl2pPr marL="0" indent="0" algn="r">
              <a:lnSpc>
                <a:spcPct val="90000"/>
              </a:lnSpc>
              <a:spcBef>
                <a:spcPts val="0"/>
              </a:spcBef>
              <a:spcAft>
                <a:spcPts val="0"/>
              </a:spcAft>
              <a:buFont typeface="Arial" panose="020B0604020202020204" pitchFamily="34" charset="0"/>
              <a:buNone/>
              <a:defRPr sz="11300">
                <a:solidFill>
                  <a:schemeClr val="tx1">
                    <a:alpha val="80000"/>
                  </a:schemeClr>
                </a:solidFill>
                <a:latin typeface="Calibre Light" panose="020B0303030202060203" pitchFamily="34" charset="0"/>
              </a:defRPr>
            </a:lvl2pPr>
            <a:lvl3pPr marL="0" indent="0" algn="r">
              <a:lnSpc>
                <a:spcPct val="90000"/>
              </a:lnSpc>
              <a:spcBef>
                <a:spcPts val="0"/>
              </a:spcBef>
              <a:spcAft>
                <a:spcPts val="0"/>
              </a:spcAft>
              <a:buFont typeface="Arial" panose="020B0604020202020204" pitchFamily="34" charset="0"/>
              <a:buNone/>
              <a:defRPr sz="9600">
                <a:solidFill>
                  <a:schemeClr val="tx1">
                    <a:alpha val="80000"/>
                  </a:schemeClr>
                </a:solidFill>
                <a:latin typeface="Calibre Light" panose="020B0303030202060203" pitchFamily="34" charset="0"/>
              </a:defRPr>
            </a:lvl3pPr>
            <a:lvl4pPr marL="0" indent="0" algn="r">
              <a:lnSpc>
                <a:spcPct val="90000"/>
              </a:lnSpc>
              <a:spcBef>
                <a:spcPts val="0"/>
              </a:spcBef>
              <a:spcAft>
                <a:spcPts val="0"/>
              </a:spcAft>
              <a:buNone/>
              <a:defRPr sz="8800">
                <a:solidFill>
                  <a:schemeClr val="tx1">
                    <a:alpha val="80000"/>
                  </a:schemeClr>
                </a:solidFill>
                <a:latin typeface="Calibre Light" panose="020B0303030202060203" pitchFamily="34" charset="0"/>
              </a:defRPr>
            </a:lvl4pPr>
            <a:lvl5pPr marL="0" indent="0" algn="r">
              <a:lnSpc>
                <a:spcPct val="90000"/>
              </a:lnSpc>
              <a:spcBef>
                <a:spcPts val="0"/>
              </a:spcBef>
              <a:spcAft>
                <a:spcPts val="0"/>
              </a:spcAft>
              <a:buNone/>
              <a:defRPr sz="8000">
                <a:solidFill>
                  <a:schemeClr val="tx1">
                    <a:alpha val="80000"/>
                  </a:schemeClr>
                </a:solidFill>
                <a:latin typeface="Calibre Light" panose="020B0303030202060203" pitchFamily="34" charset="0"/>
              </a:defRPr>
            </a:lvl5pPr>
            <a:lvl6pPr marL="0" indent="0" algn="r">
              <a:lnSpc>
                <a:spcPct val="90000"/>
              </a:lnSpc>
              <a:spcBef>
                <a:spcPts val="0"/>
              </a:spcBef>
              <a:spcAft>
                <a:spcPts val="0"/>
              </a:spcAft>
              <a:buFont typeface="Arial" panose="020B0604020202020204" pitchFamily="34" charset="0"/>
              <a:buNone/>
              <a:defRPr sz="8000">
                <a:solidFill>
                  <a:schemeClr val="tx1">
                    <a:alpha val="80000"/>
                  </a:schemeClr>
                </a:solidFill>
                <a:latin typeface="Calibre Light" panose="020B0303030202060203" pitchFamily="34" charset="0"/>
              </a:defRPr>
            </a:lvl6pPr>
            <a:lvl7pPr marL="0" indent="0" algn="r">
              <a:lnSpc>
                <a:spcPct val="90000"/>
              </a:lnSpc>
              <a:spcBef>
                <a:spcPts val="0"/>
              </a:spcBef>
              <a:spcAft>
                <a:spcPts val="0"/>
              </a:spcAft>
              <a:buFont typeface="Arial" panose="020B0604020202020204" pitchFamily="34" charset="0"/>
              <a:buNone/>
              <a:defRPr sz="8000">
                <a:solidFill>
                  <a:schemeClr val="tx1">
                    <a:alpha val="80000"/>
                  </a:schemeClr>
                </a:solidFill>
                <a:latin typeface="Calibre Light" panose="020B0303030202060203" pitchFamily="34" charset="0"/>
              </a:defRPr>
            </a:lvl7pPr>
            <a:lvl8pPr marL="0" indent="0" algn="r">
              <a:lnSpc>
                <a:spcPct val="90000"/>
              </a:lnSpc>
              <a:spcBef>
                <a:spcPts val="0"/>
              </a:spcBef>
              <a:spcAft>
                <a:spcPts val="0"/>
              </a:spcAft>
              <a:buFont typeface="Arial" panose="020B0604020202020204" pitchFamily="34" charset="0"/>
              <a:buNone/>
              <a:defRPr sz="8000">
                <a:solidFill>
                  <a:schemeClr val="tx1">
                    <a:alpha val="80000"/>
                  </a:schemeClr>
                </a:solidFill>
                <a:latin typeface="Calibre Light" panose="020B0303030202060203" pitchFamily="34" charset="0"/>
              </a:defRPr>
            </a:lvl8pPr>
            <a:lvl9pPr marL="0" indent="0" algn="r">
              <a:lnSpc>
                <a:spcPct val="90000"/>
              </a:lnSpc>
              <a:spcBef>
                <a:spcPts val="0"/>
              </a:spcBef>
              <a:spcAft>
                <a:spcPts val="0"/>
              </a:spcAft>
              <a:buNone/>
              <a:defRPr sz="8000">
                <a:solidFill>
                  <a:schemeClr val="tx1">
                    <a:alpha val="80000"/>
                  </a:schemeClr>
                </a:solidFill>
                <a:latin typeface="Calibre Light" panose="020B0303030202060203" pitchFamily="34" charset="0"/>
              </a:defRPr>
            </a:lvl9pPr>
          </a:lstStyle>
          <a:p>
            <a:pPr lvl="0"/>
            <a:r>
              <a:rPr lang="en-US" dirty="0"/>
              <a:t>1.1</a:t>
            </a:r>
          </a:p>
        </p:txBody>
      </p:sp>
      <p:sp>
        <p:nvSpPr>
          <p:cNvPr id="2" name="Subtitle">
            <a:extLst>
              <a:ext uri="{FF2B5EF4-FFF2-40B4-BE49-F238E27FC236}">
                <a16:creationId xmlns:a16="http://schemas.microsoft.com/office/drawing/2014/main" id="{AEC953CE-70AF-A240-C01E-5895CBCA88B0}"/>
              </a:ext>
            </a:extLst>
          </p:cNvPr>
          <p:cNvSpPr>
            <a:spLocks noGrp="1"/>
          </p:cNvSpPr>
          <p:nvPr>
            <p:ph type="subTitle" idx="1" hasCustomPrompt="1"/>
          </p:nvPr>
        </p:nvSpPr>
        <p:spPr>
          <a:xfrm>
            <a:off x="6656387" y="1592263"/>
            <a:ext cx="5030787" cy="901001"/>
          </a:xfrm>
        </p:spPr>
        <p:txBody>
          <a:bodyPr anchor="b" anchorCtr="0"/>
          <a:lstStyle>
            <a:lvl1pPr marL="0" indent="0" algn="l">
              <a:lnSpc>
                <a:spcPct val="80000"/>
              </a:lnSpc>
              <a:spcBef>
                <a:spcPts val="600"/>
              </a:spcBef>
              <a:spcAft>
                <a:spcPts val="600"/>
              </a:spcAft>
              <a:buFont typeface="Arial" panose="020B0604020202020204" pitchFamily="34" charset="0"/>
              <a:buNone/>
              <a:defRPr sz="2200">
                <a:solidFill>
                  <a:schemeClr val="accent3"/>
                </a:solidFill>
                <a:latin typeface="+mj-lt"/>
              </a:defRPr>
            </a:lvl1pPr>
            <a:lvl2pPr marL="0" indent="0" algn="l">
              <a:lnSpc>
                <a:spcPct val="80000"/>
              </a:lnSpc>
              <a:spcBef>
                <a:spcPts val="600"/>
              </a:spcBef>
              <a:spcAft>
                <a:spcPts val="600"/>
              </a:spcAft>
              <a:buFont typeface="Arial" panose="020B0604020202020204" pitchFamily="34" charset="0"/>
              <a:buNone/>
              <a:defRPr sz="2000">
                <a:solidFill>
                  <a:schemeClr val="accent3"/>
                </a:solidFill>
                <a:latin typeface="+mj-lt"/>
              </a:defRPr>
            </a:lvl2pPr>
            <a:lvl3pPr marL="0" indent="0" algn="l">
              <a:lnSpc>
                <a:spcPct val="80000"/>
              </a:lnSpc>
              <a:spcBef>
                <a:spcPts val="600"/>
              </a:spcBef>
              <a:spcAft>
                <a:spcPts val="600"/>
              </a:spcAft>
              <a:buFont typeface="Arial" panose="020B0604020202020204" pitchFamily="34" charset="0"/>
              <a:buNone/>
              <a:defRPr sz="1800">
                <a:solidFill>
                  <a:schemeClr val="accent3"/>
                </a:solidFill>
                <a:latin typeface="+mj-lt"/>
              </a:defRPr>
            </a:lvl3pPr>
            <a:lvl4pPr marL="0" indent="0" algn="l">
              <a:lnSpc>
                <a:spcPct val="80000"/>
              </a:lnSpc>
              <a:spcBef>
                <a:spcPts val="600"/>
              </a:spcBef>
              <a:spcAft>
                <a:spcPts val="600"/>
              </a:spcAft>
              <a:buFont typeface="Calibre" panose="020B0503030202060203" pitchFamily="34" charset="0"/>
              <a:buNone/>
              <a:defRPr sz="1600">
                <a:solidFill>
                  <a:schemeClr val="accent3"/>
                </a:solidFill>
                <a:latin typeface="+mj-lt"/>
              </a:defRPr>
            </a:lvl4pPr>
            <a:lvl5pPr marL="0" indent="0" algn="l">
              <a:lnSpc>
                <a:spcPct val="80000"/>
              </a:lnSpc>
              <a:spcBef>
                <a:spcPts val="600"/>
              </a:spcBef>
              <a:spcAft>
                <a:spcPts val="600"/>
              </a:spcAft>
              <a:buFont typeface="Calibre" panose="020B0503030202060203" pitchFamily="34" charset="0"/>
              <a:buNone/>
              <a:defRPr sz="1400">
                <a:solidFill>
                  <a:schemeClr val="accent3"/>
                </a:solidFill>
                <a:latin typeface="+mj-lt"/>
              </a:defRPr>
            </a:lvl5pPr>
            <a:lvl6pPr marL="0" indent="0" algn="l">
              <a:lnSpc>
                <a:spcPct val="80000"/>
              </a:lnSpc>
              <a:spcBef>
                <a:spcPts val="600"/>
              </a:spcBef>
              <a:spcAft>
                <a:spcPts val="600"/>
              </a:spcAft>
              <a:buFont typeface="Arial" panose="020B0604020202020204" pitchFamily="34" charset="0"/>
              <a:buNone/>
              <a:defRPr sz="1200">
                <a:solidFill>
                  <a:schemeClr val="accent3"/>
                </a:solidFill>
                <a:latin typeface="+mj-lt"/>
              </a:defRPr>
            </a:lvl6pPr>
            <a:lvl7pPr marL="0" indent="0" algn="l">
              <a:lnSpc>
                <a:spcPct val="80000"/>
              </a:lnSpc>
              <a:spcBef>
                <a:spcPts val="600"/>
              </a:spcBef>
              <a:spcAft>
                <a:spcPts val="600"/>
              </a:spcAft>
              <a:buFont typeface="Arial" panose="020B0604020202020204" pitchFamily="34" charset="0"/>
              <a:buNone/>
              <a:defRPr sz="1200">
                <a:solidFill>
                  <a:schemeClr val="accent3"/>
                </a:solidFill>
                <a:latin typeface="+mj-lt"/>
              </a:defRPr>
            </a:lvl7pPr>
            <a:lvl8pPr marL="0" indent="0" algn="l">
              <a:lnSpc>
                <a:spcPct val="80000"/>
              </a:lnSpc>
              <a:spcBef>
                <a:spcPts val="600"/>
              </a:spcBef>
              <a:spcAft>
                <a:spcPts val="600"/>
              </a:spcAft>
              <a:buFont typeface="Arial" panose="020B0604020202020204" pitchFamily="34" charset="0"/>
              <a:buNone/>
              <a:defRPr sz="1200">
                <a:solidFill>
                  <a:schemeClr val="accent3"/>
                </a:solidFill>
                <a:latin typeface="+mj-lt"/>
              </a:defRPr>
            </a:lvl8pPr>
            <a:lvl9pPr marL="0" indent="0" algn="l">
              <a:lnSpc>
                <a:spcPct val="80000"/>
              </a:lnSpc>
              <a:spcBef>
                <a:spcPts val="600"/>
              </a:spcBef>
              <a:spcAft>
                <a:spcPts val="600"/>
              </a:spcAft>
              <a:buFont typeface="Calibre" panose="020B0503030202060203" pitchFamily="34" charset="0"/>
              <a:buNone/>
              <a:defRPr sz="1200">
                <a:solidFill>
                  <a:schemeClr val="accent3"/>
                </a:solidFill>
                <a:latin typeface="+mj-lt"/>
              </a:defRPr>
            </a:lvl9pPr>
          </a:lstStyle>
          <a:p>
            <a:pPr lvl="0"/>
            <a:r>
              <a:rPr lang="en-US" dirty="0"/>
              <a:t>Subtitle</a:t>
            </a:r>
          </a:p>
        </p:txBody>
      </p:sp>
      <p:grpSp>
        <p:nvGrpSpPr>
          <p:cNvPr id="26" name="Title Text Guidance">
            <a:extLst>
              <a:ext uri="{FF2B5EF4-FFF2-40B4-BE49-F238E27FC236}">
                <a16:creationId xmlns:a16="http://schemas.microsoft.com/office/drawing/2014/main" id="{B80180D4-46F2-8192-E86D-C23AEFFE039F}"/>
              </a:ext>
            </a:extLst>
          </p:cNvPr>
          <p:cNvGrpSpPr/>
          <p:nvPr userDrawn="1"/>
        </p:nvGrpSpPr>
        <p:grpSpPr>
          <a:xfrm>
            <a:off x="-2317919" y="2241550"/>
            <a:ext cx="1969750" cy="1731874"/>
            <a:chOff x="-2322513" y="1484313"/>
            <a:chExt cx="1969750" cy="1731874"/>
          </a:xfrm>
        </p:grpSpPr>
        <p:grpSp>
          <p:nvGrpSpPr>
            <p:cNvPr id="27" name="Group 26">
              <a:extLst>
                <a:ext uri="{FF2B5EF4-FFF2-40B4-BE49-F238E27FC236}">
                  <a16:creationId xmlns:a16="http://schemas.microsoft.com/office/drawing/2014/main" id="{C8281AA4-3A53-FDBD-C364-F4749BE85B52}"/>
                </a:ext>
              </a:extLst>
            </p:cNvPr>
            <p:cNvGrpSpPr/>
            <p:nvPr userDrawn="1"/>
          </p:nvGrpSpPr>
          <p:grpSpPr>
            <a:xfrm>
              <a:off x="-2317919" y="1484313"/>
              <a:ext cx="1960563" cy="1231106"/>
              <a:chOff x="-2322513" y="195104"/>
              <a:chExt cx="1960563" cy="1231106"/>
            </a:xfrm>
          </p:grpSpPr>
          <p:sp>
            <p:nvSpPr>
              <p:cNvPr id="31" name="Guidance">
                <a:extLst>
                  <a:ext uri="{FF2B5EF4-FFF2-40B4-BE49-F238E27FC236}">
                    <a16:creationId xmlns:a16="http://schemas.microsoft.com/office/drawing/2014/main" id="{DBBD82C9-79D1-3021-4317-225E5D5089B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32" name="Guidance">
                <a:extLst>
                  <a:ext uri="{FF2B5EF4-FFF2-40B4-BE49-F238E27FC236}">
                    <a16:creationId xmlns:a16="http://schemas.microsoft.com/office/drawing/2014/main" id="{8FC46145-A9BC-C60D-BFA8-514D6B21ED68}"/>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28" name="Group 27">
              <a:extLst>
                <a:ext uri="{FF2B5EF4-FFF2-40B4-BE49-F238E27FC236}">
                  <a16:creationId xmlns:a16="http://schemas.microsoft.com/office/drawing/2014/main" id="{E59E2822-77C0-EBB5-B893-B02948227B26}"/>
                </a:ext>
              </a:extLst>
            </p:cNvPr>
            <p:cNvGrpSpPr/>
            <p:nvPr userDrawn="1"/>
          </p:nvGrpSpPr>
          <p:grpSpPr>
            <a:xfrm>
              <a:off x="-2322513" y="2655826"/>
              <a:ext cx="1969750" cy="560361"/>
              <a:chOff x="3911096" y="2800206"/>
              <a:chExt cx="4420607" cy="1257587"/>
            </a:xfrm>
          </p:grpSpPr>
          <p:pic>
            <p:nvPicPr>
              <p:cNvPr id="29" name="Picture 28">
                <a:extLst>
                  <a:ext uri="{FF2B5EF4-FFF2-40B4-BE49-F238E27FC236}">
                    <a16:creationId xmlns:a16="http://schemas.microsoft.com/office/drawing/2014/main" id="{B560EDC3-CFBE-F194-3E16-A2FFA3B58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30" name="Rectangle 29">
                <a:extLst>
                  <a:ext uri="{FF2B5EF4-FFF2-40B4-BE49-F238E27FC236}">
                    <a16:creationId xmlns:a16="http://schemas.microsoft.com/office/drawing/2014/main" id="{1F460DE6-2873-4F52-9839-BD169ED89B77}"/>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9" name="Title 8">
            <a:extLst>
              <a:ext uri="{FF2B5EF4-FFF2-40B4-BE49-F238E27FC236}">
                <a16:creationId xmlns:a16="http://schemas.microsoft.com/office/drawing/2014/main" id="{D846832C-C117-CFC3-3D10-079B24601236}"/>
              </a:ext>
            </a:extLst>
          </p:cNvPr>
          <p:cNvSpPr>
            <a:spLocks noGrp="1"/>
          </p:cNvSpPr>
          <p:nvPr>
            <p:ph type="title" hasCustomPrompt="1"/>
          </p:nvPr>
        </p:nvSpPr>
        <p:spPr>
          <a:xfrm>
            <a:off x="6656388" y="2852737"/>
            <a:ext cx="5030787" cy="3024187"/>
          </a:xfrm>
        </p:spPr>
        <p:txBody>
          <a:bodyPr/>
          <a:lstStyle>
            <a:lvl1pPr>
              <a:lnSpc>
                <a:spcPct val="80000"/>
              </a:lnSpc>
              <a:defRPr sz="4400"/>
            </a:lvl1pPr>
            <a:lvl2pPr>
              <a:lnSpc>
                <a:spcPct val="80000"/>
              </a:lnSpc>
              <a:defRPr sz="4800"/>
            </a:lvl2pPr>
            <a:lvl3pPr>
              <a:lnSpc>
                <a:spcPct val="80000"/>
              </a:lnSpc>
              <a:defRPr sz="5400"/>
            </a:lvl3pPr>
            <a:lvl4pPr>
              <a:lnSpc>
                <a:spcPct val="80000"/>
              </a:lnSpc>
              <a:defRPr sz="6000"/>
            </a:lvl4pPr>
            <a:lvl5pPr>
              <a:lnSpc>
                <a:spcPct val="80000"/>
              </a:lnSpc>
              <a:defRPr sz="6600"/>
            </a:lvl5pPr>
            <a:lvl6pPr>
              <a:lnSpc>
                <a:spcPct val="75000"/>
              </a:lnSpc>
              <a:defRPr sz="7200"/>
            </a:lvl6pPr>
            <a:lvl7pPr>
              <a:lnSpc>
                <a:spcPct val="75000"/>
              </a:lnSpc>
              <a:defRPr sz="8000"/>
            </a:lvl7pPr>
            <a:lvl8pPr>
              <a:lnSpc>
                <a:spcPct val="75000"/>
              </a:lnSpc>
              <a:defRPr sz="8800"/>
            </a:lvl8pPr>
            <a:lvl9pPr>
              <a:lnSpc>
                <a:spcPct val="75000"/>
              </a:lnSpc>
              <a:defRPr sz="11000"/>
            </a:lvl9pPr>
          </a:lstStyle>
          <a:p>
            <a:pPr lvl="0"/>
            <a:r>
              <a:rPr lang="en-US" dirty="0"/>
              <a:t>Divider title – use text levels for other sizes</a:t>
            </a:r>
          </a:p>
        </p:txBody>
      </p:sp>
      <p:grpSp>
        <p:nvGrpSpPr>
          <p:cNvPr id="10" name="Group 9">
            <a:extLst>
              <a:ext uri="{FF2B5EF4-FFF2-40B4-BE49-F238E27FC236}">
                <a16:creationId xmlns:a16="http://schemas.microsoft.com/office/drawing/2014/main" id="{99BE3E08-494F-A16E-8F37-B492D6ED83E9}"/>
              </a:ext>
            </a:extLst>
          </p:cNvPr>
          <p:cNvGrpSpPr/>
          <p:nvPr userDrawn="1"/>
        </p:nvGrpSpPr>
        <p:grpSpPr>
          <a:xfrm>
            <a:off x="-2317919" y="442366"/>
            <a:ext cx="1960563" cy="1554271"/>
            <a:chOff x="-2322513" y="195104"/>
            <a:chExt cx="1960563" cy="1554271"/>
          </a:xfrm>
        </p:grpSpPr>
        <p:sp>
          <p:nvSpPr>
            <p:cNvPr id="12" name="Guidance">
              <a:extLst>
                <a:ext uri="{FF2B5EF4-FFF2-40B4-BE49-F238E27FC236}">
                  <a16:creationId xmlns:a16="http://schemas.microsoft.com/office/drawing/2014/main" id="{FF13013C-FEB1-C15A-F6A9-B431562629EA}"/>
                </a:ext>
              </a:extLst>
            </p:cNvPr>
            <p:cNvSpPr txBox="1"/>
            <p:nvPr userDrawn="1"/>
          </p:nvSpPr>
          <p:spPr>
            <a:xfrm>
              <a:off x="-2322513" y="441325"/>
              <a:ext cx="1960563" cy="1308050"/>
            </a:xfrm>
            <a:prstGeom prst="rect">
              <a:avLst/>
            </a:prstGeom>
            <a:solidFill>
              <a:srgbClr val="80BBAD"/>
            </a:solidFill>
          </p:spPr>
          <p:txBody>
            <a:bodyPr wrap="square" lIns="72000" rIns="72000" rtlCol="0">
              <a:spAutoFit/>
            </a:bodyPr>
            <a:lstStyle/>
            <a:p>
              <a:pPr lvl="0"/>
              <a:r>
                <a:rPr lang="en-US" sz="800">
                  <a:solidFill>
                    <a:srgbClr val="FFFFFF"/>
                  </a:solidFill>
                </a:rPr>
                <a:t>The Divider title of the presentation should be large and impactful. Nine pre-formatted styles are defined for you to use. </a:t>
              </a:r>
            </a:p>
            <a:p>
              <a:pPr lvl="0"/>
              <a:r>
                <a:rPr lang="en-US" sz="800">
                  <a:solidFill>
                    <a:srgbClr val="FFFFFF"/>
                  </a:solidFill>
                </a:rPr>
                <a:t>To access the styles, use the keyboard shortcuts to Increase/Decrease List Levels </a:t>
              </a:r>
              <a:r>
                <a:rPr lang="en-US" sz="800"/>
                <a:t>to move through the nine available styles.</a:t>
              </a:r>
            </a:p>
            <a:p>
              <a:pPr lvl="0"/>
              <a:r>
                <a:rPr lang="en-US" sz="800"/>
                <a:t>‘ALT+SHIFT+RIGHT ARROW’ to next level</a:t>
              </a:r>
            </a:p>
            <a:p>
              <a:pPr lvl="0"/>
              <a:r>
                <a:rPr lang="en-US" sz="800"/>
                <a:t>‘ALT+SHIFT+LEFT ARROW’ to previous level</a:t>
              </a:r>
            </a:p>
          </p:txBody>
        </p:sp>
        <p:sp>
          <p:nvSpPr>
            <p:cNvPr id="13" name="Guidance">
              <a:extLst>
                <a:ext uri="{FF2B5EF4-FFF2-40B4-BE49-F238E27FC236}">
                  <a16:creationId xmlns:a16="http://schemas.microsoft.com/office/drawing/2014/main" id="{7D014871-2B45-498F-6713-348499BA487D}"/>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Divider title text</a:t>
              </a:r>
            </a:p>
          </p:txBody>
        </p:sp>
      </p:grpSp>
    </p:spTree>
    <p:extLst>
      <p:ext uri="{BB962C8B-B14F-4D97-AF65-F5344CB8AC3E}">
        <p14:creationId xmlns:p14="http://schemas.microsoft.com/office/powerpoint/2010/main" val="121879925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ecutive summary">
    <p:bg>
      <p:bgPr>
        <a:solidFill>
          <a:srgbClr val="003F2D"/>
        </a:solidFill>
        <a:effectLst/>
      </p:bgPr>
    </p:bg>
    <p:spTree>
      <p:nvGrpSpPr>
        <p:cNvPr id="1" name=""/>
        <p:cNvGrpSpPr/>
        <p:nvPr/>
      </p:nvGrpSpPr>
      <p:grpSpPr>
        <a:xfrm>
          <a:off x="0" y="0"/>
          <a:ext cx="0" cy="0"/>
          <a:chOff x="0" y="0"/>
          <a:chExt cx="0" cy="0"/>
        </a:xfrm>
      </p:grpSpPr>
      <p:cxnSp>
        <p:nvCxnSpPr>
          <p:cNvPr id="20" name="LoS - Fixed">
            <a:extLst>
              <a:ext uri="{FF2B5EF4-FFF2-40B4-BE49-F238E27FC236}">
                <a16:creationId xmlns:a16="http://schemas.microsoft.com/office/drawing/2014/main" id="{058DC84F-287B-B82A-BF48-59EEEB484A1D}"/>
              </a:ext>
            </a:extLst>
          </p:cNvPr>
          <p:cNvCxnSpPr>
            <a:cxnSpLocks/>
          </p:cNvCxnSpPr>
          <p:nvPr userDrawn="1"/>
        </p:nvCxnSpPr>
        <p:spPr>
          <a:xfrm>
            <a:off x="503238" y="3050382"/>
            <a:ext cx="11183937" cy="0"/>
          </a:xfrm>
          <a:prstGeom prst="line">
            <a:avLst/>
          </a:prstGeom>
          <a:ln w="63500">
            <a:solidFill>
              <a:srgbClr val="17E88F"/>
            </a:solidFill>
          </a:ln>
        </p:spPr>
        <p:style>
          <a:lnRef idx="1">
            <a:schemeClr val="accent1"/>
          </a:lnRef>
          <a:fillRef idx="0">
            <a:schemeClr val="accent1"/>
          </a:fillRef>
          <a:effectRef idx="0">
            <a:schemeClr val="accent1"/>
          </a:effectRef>
          <a:fontRef idx="minor">
            <a:schemeClr val="tx1"/>
          </a:fontRef>
        </p:style>
      </p:cxnSp>
      <p:sp>
        <p:nvSpPr>
          <p:cNvPr id="10" name="Title">
            <a:extLst>
              <a:ext uri="{FF2B5EF4-FFF2-40B4-BE49-F238E27FC236}">
                <a16:creationId xmlns:a16="http://schemas.microsoft.com/office/drawing/2014/main" id="{DEACEF12-2C8A-1CD9-D080-B647E2F8E80C}"/>
              </a:ext>
            </a:extLst>
          </p:cNvPr>
          <p:cNvSpPr>
            <a:spLocks noGrp="1"/>
          </p:cNvSpPr>
          <p:nvPr>
            <p:ph type="title"/>
          </p:nvPr>
        </p:nvSpPr>
        <p:spPr>
          <a:xfrm>
            <a:off x="503238" y="1592263"/>
            <a:ext cx="7580604" cy="1260474"/>
          </a:xfrm>
        </p:spPr>
        <p:txBody>
          <a:bodyPr anchor="b" anchorCtr="0"/>
          <a:lstStyle>
            <a:lvl1pPr>
              <a:lnSpc>
                <a:spcPct val="80000"/>
              </a:lnSpc>
              <a:defRPr sz="6000"/>
            </a:lvl1pPr>
            <a:lvl2pPr>
              <a:lnSpc>
                <a:spcPct val="80000"/>
              </a:lnSpc>
              <a:defRPr sz="5400"/>
            </a:lvl2pPr>
            <a:lvl3pPr>
              <a:lnSpc>
                <a:spcPct val="80000"/>
              </a:lnSpc>
              <a:defRPr sz="4800"/>
            </a:lvl3pPr>
            <a:lvl4pPr>
              <a:lnSpc>
                <a:spcPct val="80000"/>
              </a:lnSpc>
              <a:defRPr sz="4400"/>
            </a:lvl4pPr>
            <a:lvl5pPr>
              <a:lnSpc>
                <a:spcPct val="80000"/>
              </a:lnSpc>
              <a:defRPr sz="4000"/>
            </a:lvl5pPr>
            <a:lvl6pPr>
              <a:lnSpc>
                <a:spcPct val="80000"/>
              </a:lnSpc>
              <a:defRPr sz="6600"/>
            </a:lvl6pPr>
            <a:lvl7pPr>
              <a:lnSpc>
                <a:spcPct val="75000"/>
              </a:lnSpc>
              <a:defRPr sz="7200"/>
            </a:lvl7pPr>
            <a:lvl8pPr>
              <a:lnSpc>
                <a:spcPct val="75000"/>
              </a:lnSpc>
              <a:defRPr sz="8000"/>
            </a:lvl8pPr>
            <a:lvl9pPr>
              <a:lnSpc>
                <a:spcPct val="75000"/>
              </a:lnSpc>
              <a:defRPr sz="8800"/>
            </a:lvl9pPr>
          </a:lstStyle>
          <a:p>
            <a:pPr lvl="0"/>
            <a:r>
              <a:rPr lang="en-US"/>
              <a:t>Click to edit Master title style</a:t>
            </a:r>
            <a:endParaRPr lang="en-US" dirty="0"/>
          </a:p>
        </p:txBody>
      </p:sp>
      <p:grpSp>
        <p:nvGrpSpPr>
          <p:cNvPr id="6" name="Title Text Guidance">
            <a:extLst>
              <a:ext uri="{FF2B5EF4-FFF2-40B4-BE49-F238E27FC236}">
                <a16:creationId xmlns:a16="http://schemas.microsoft.com/office/drawing/2014/main" id="{B27A8037-6125-5235-2C86-EE8A409CA7E8}"/>
              </a:ext>
            </a:extLst>
          </p:cNvPr>
          <p:cNvGrpSpPr/>
          <p:nvPr userDrawn="1"/>
        </p:nvGrpSpPr>
        <p:grpSpPr>
          <a:xfrm>
            <a:off x="-2322513" y="442366"/>
            <a:ext cx="1969750" cy="1731874"/>
            <a:chOff x="-2322513" y="1484313"/>
            <a:chExt cx="1969750" cy="1731874"/>
          </a:xfrm>
        </p:grpSpPr>
        <p:grpSp>
          <p:nvGrpSpPr>
            <p:cNvPr id="7" name="Group 6">
              <a:extLst>
                <a:ext uri="{FF2B5EF4-FFF2-40B4-BE49-F238E27FC236}">
                  <a16:creationId xmlns:a16="http://schemas.microsoft.com/office/drawing/2014/main" id="{3D2D1A78-B7FE-150F-C4A4-C517F2D85DDD}"/>
                </a:ext>
              </a:extLst>
            </p:cNvPr>
            <p:cNvGrpSpPr/>
            <p:nvPr userDrawn="1"/>
          </p:nvGrpSpPr>
          <p:grpSpPr>
            <a:xfrm>
              <a:off x="-2317919" y="1484313"/>
              <a:ext cx="1960563" cy="1231106"/>
              <a:chOff x="-2322513" y="195104"/>
              <a:chExt cx="1960563" cy="1231106"/>
            </a:xfrm>
          </p:grpSpPr>
          <p:sp>
            <p:nvSpPr>
              <p:cNvPr id="17" name="Guidance">
                <a:extLst>
                  <a:ext uri="{FF2B5EF4-FFF2-40B4-BE49-F238E27FC236}">
                    <a16:creationId xmlns:a16="http://schemas.microsoft.com/office/drawing/2014/main" id="{E116609F-72C9-C61B-EAA6-8364BE81F431}"/>
                  </a:ext>
                </a:extLst>
              </p:cNvPr>
              <p:cNvSpPr txBox="1"/>
              <p:nvPr userDrawn="1"/>
            </p:nvSpPr>
            <p:spPr>
              <a:xfrm>
                <a:off x="-2322513" y="441325"/>
                <a:ext cx="1960563" cy="984885"/>
              </a:xfrm>
              <a:prstGeom prst="rect">
                <a:avLst/>
              </a:prstGeom>
              <a:solidFill>
                <a:srgbClr val="80BBAD"/>
              </a:solidFill>
            </p:spPr>
            <p:txBody>
              <a:bodyPr wrap="square" lIns="72000" rIns="72000" rtlCol="0">
                <a:spAutoFit/>
              </a:bodyPr>
              <a:lstStyle/>
              <a:p>
                <a:pPr lvl="0"/>
                <a:r>
                  <a:rPr lang="en-US" sz="800">
                    <a:solidFill>
                      <a:srgbClr val="FFFFFF"/>
                    </a:solidFill>
                  </a:rPr>
                  <a:t>Each text frame has nine pre-formatted styles defined for you to use. </a:t>
                </a:r>
              </a:p>
              <a:p>
                <a:pPr lvl="0"/>
                <a:r>
                  <a:rPr lang="en-US" sz="800">
                    <a:solidFill>
                      <a:srgbClr val="FFFFFF"/>
                    </a:solidFill>
                  </a:rPr>
                  <a:t>To access the styles, use the Increase/Decrease List Level commands found in Home &gt; Paragraph tools:</a:t>
                </a:r>
              </a:p>
              <a:p>
                <a:pPr lvl="0"/>
                <a:endParaRPr lang="en-US" sz="800">
                  <a:solidFill>
                    <a:srgbClr val="FFFFFF"/>
                  </a:solidFill>
                </a:endParaRPr>
              </a:p>
            </p:txBody>
          </p:sp>
          <p:sp>
            <p:nvSpPr>
              <p:cNvPr id="18" name="Guidance">
                <a:extLst>
                  <a:ext uri="{FF2B5EF4-FFF2-40B4-BE49-F238E27FC236}">
                    <a16:creationId xmlns:a16="http://schemas.microsoft.com/office/drawing/2014/main" id="{4FAD1045-6901-FB51-2BBE-3E464A9C8AE3}"/>
                  </a:ext>
                </a:extLst>
              </p:cNvPr>
              <p:cNvSpPr txBox="1"/>
              <p:nvPr userDrawn="1"/>
            </p:nvSpPr>
            <p:spPr>
              <a:xfrm>
                <a:off x="-2322513" y="195104"/>
                <a:ext cx="1960563" cy="246221"/>
              </a:xfrm>
              <a:prstGeom prst="rect">
                <a:avLst/>
              </a:prstGeom>
              <a:solidFill>
                <a:srgbClr val="003F2D"/>
              </a:solidFill>
            </p:spPr>
            <p:txBody>
              <a:bodyPr wrap="square" lIns="72000" rIns="72000" rtlCol="0">
                <a:spAutoFit/>
              </a:bodyPr>
              <a:lstStyle/>
              <a:p>
                <a:pPr lvl="5"/>
                <a:r>
                  <a:rPr lang="en-US" sz="1000">
                    <a:solidFill>
                      <a:srgbClr val="FFFFFF"/>
                    </a:solidFill>
                  </a:rPr>
                  <a:t>Text styles</a:t>
                </a:r>
              </a:p>
            </p:txBody>
          </p:sp>
        </p:grpSp>
        <p:grpSp>
          <p:nvGrpSpPr>
            <p:cNvPr id="11" name="Group 10">
              <a:extLst>
                <a:ext uri="{FF2B5EF4-FFF2-40B4-BE49-F238E27FC236}">
                  <a16:creationId xmlns:a16="http://schemas.microsoft.com/office/drawing/2014/main" id="{23FD7069-D134-5B3D-41CA-A5EDC19E1382}"/>
                </a:ext>
              </a:extLst>
            </p:cNvPr>
            <p:cNvGrpSpPr/>
            <p:nvPr userDrawn="1"/>
          </p:nvGrpSpPr>
          <p:grpSpPr>
            <a:xfrm>
              <a:off x="-2322513" y="2655826"/>
              <a:ext cx="1969750" cy="560361"/>
              <a:chOff x="3911096" y="2800206"/>
              <a:chExt cx="4420607" cy="1257587"/>
            </a:xfrm>
          </p:grpSpPr>
          <p:pic>
            <p:nvPicPr>
              <p:cNvPr id="13" name="Picture 12">
                <a:extLst>
                  <a:ext uri="{FF2B5EF4-FFF2-40B4-BE49-F238E27FC236}">
                    <a16:creationId xmlns:a16="http://schemas.microsoft.com/office/drawing/2014/main" id="{54CF5535-DC4A-F0E7-619C-84779D86A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6" y="2800206"/>
                <a:ext cx="4420607" cy="1257587"/>
              </a:xfrm>
              <a:prstGeom prst="rect">
                <a:avLst/>
              </a:prstGeom>
            </p:spPr>
          </p:pic>
          <p:sp>
            <p:nvSpPr>
              <p:cNvPr id="14" name="Rectangle 13">
                <a:extLst>
                  <a:ext uri="{FF2B5EF4-FFF2-40B4-BE49-F238E27FC236}">
                    <a16:creationId xmlns:a16="http://schemas.microsoft.com/office/drawing/2014/main" id="{89DEA90C-1ACA-8DD8-99A4-B33856B84524}"/>
                  </a:ext>
                </a:extLst>
              </p:cNvPr>
              <p:cNvSpPr/>
              <p:nvPr/>
            </p:nvSpPr>
            <p:spPr>
              <a:xfrm>
                <a:off x="5074444" y="2959894"/>
                <a:ext cx="669131" cy="285750"/>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23" name="Text Placeholder 1">
            <a:extLst>
              <a:ext uri="{FF2B5EF4-FFF2-40B4-BE49-F238E27FC236}">
                <a16:creationId xmlns:a16="http://schemas.microsoft.com/office/drawing/2014/main" id="{94A84C1F-40AE-6B79-A2D2-1CFD565158FB}"/>
              </a:ext>
            </a:extLst>
          </p:cNvPr>
          <p:cNvSpPr>
            <a:spLocks noGrp="1"/>
          </p:cNvSpPr>
          <p:nvPr>
            <p:ph type="body" sz="quarter" idx="13" hasCustomPrompt="1"/>
          </p:nvPr>
        </p:nvSpPr>
        <p:spPr>
          <a:xfrm>
            <a:off x="503238" y="3465514"/>
            <a:ext cx="4010025" cy="2411411"/>
          </a:xfrm>
        </p:spPr>
        <p:txBody>
          <a:bodyPr/>
          <a:lstStyle/>
          <a:p>
            <a:pPr lvl="0"/>
            <a:r>
              <a:rPr lang="en-US" dirty="0"/>
              <a:t>Large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20844C16-1257-B34E-85A4-EE81891284EC}"/>
              </a:ext>
            </a:extLst>
          </p:cNvPr>
          <p:cNvSpPr>
            <a:spLocks noGrp="1"/>
          </p:cNvSpPr>
          <p:nvPr>
            <p:ph type="body" sz="quarter" idx="14" hasCustomPrompt="1"/>
          </p:nvPr>
        </p:nvSpPr>
        <p:spPr>
          <a:xfrm>
            <a:off x="5114926" y="3465514"/>
            <a:ext cx="2984400" cy="2411411"/>
          </a:xfrm>
        </p:spPr>
        <p:txBody>
          <a:bodyPr/>
          <a:lstStyle/>
          <a:p>
            <a:pPr lvl="0"/>
            <a:r>
              <a:rPr lang="en-US" dirty="0"/>
              <a:t>Large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3">
            <a:extLst>
              <a:ext uri="{FF2B5EF4-FFF2-40B4-BE49-F238E27FC236}">
                <a16:creationId xmlns:a16="http://schemas.microsoft.com/office/drawing/2014/main" id="{EC2F006B-E116-94E4-4B80-F6422C67EE2A}"/>
              </a:ext>
            </a:extLst>
          </p:cNvPr>
          <p:cNvSpPr>
            <a:spLocks noGrp="1"/>
          </p:cNvSpPr>
          <p:nvPr>
            <p:ph type="body" sz="quarter" idx="15" hasCustomPrompt="1"/>
          </p:nvPr>
        </p:nvSpPr>
        <p:spPr>
          <a:xfrm>
            <a:off x="8702675" y="3465514"/>
            <a:ext cx="2984400" cy="2411411"/>
          </a:xfrm>
        </p:spPr>
        <p:txBody>
          <a:bodyPr/>
          <a:lstStyle/>
          <a:p>
            <a:pPr lvl="0"/>
            <a:r>
              <a:rPr lang="en-US" dirty="0"/>
              <a:t>Large heading – use text levels for other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Speaker 1">
            <a:extLst>
              <a:ext uri="{FF2B5EF4-FFF2-40B4-BE49-F238E27FC236}">
                <a16:creationId xmlns:a16="http://schemas.microsoft.com/office/drawing/2014/main" id="{BBEE16A0-CA90-0D9A-A3DC-A5B8F5C99624}"/>
              </a:ext>
            </a:extLst>
          </p:cNvPr>
          <p:cNvSpPr>
            <a:spLocks noGrp="1"/>
          </p:cNvSpPr>
          <p:nvPr>
            <p:ph type="body" sz="quarter" idx="20" hasCustomPrompt="1"/>
          </p:nvPr>
        </p:nvSpPr>
        <p:spPr>
          <a:xfrm>
            <a:off x="503238" y="873125"/>
            <a:ext cx="2984500" cy="611188"/>
          </a:xfrm>
        </p:spPr>
        <p:txBody>
          <a:bodyPr/>
          <a:lstStyle>
            <a:lvl1pPr>
              <a:spcBef>
                <a:spcPts val="1200"/>
              </a:spcBef>
              <a:spcAft>
                <a:spcPts val="0"/>
              </a:spcAft>
              <a:defRPr sz="1600">
                <a:solidFill>
                  <a:schemeClr val="tx1"/>
                </a:solidFill>
                <a:latin typeface="+mj-lt"/>
              </a:defRPr>
            </a:lvl1pPr>
            <a:lvl2pPr>
              <a:spcBef>
                <a:spcPts val="0"/>
              </a:spcBef>
              <a:spcAft>
                <a:spcPts val="600"/>
              </a:spcAft>
              <a:defRPr>
                <a:latin typeface="Calibre Light" panose="020B0303030202060203" pitchFamily="34" charset="0"/>
              </a:defRPr>
            </a:lvl2pPr>
          </a:lstStyle>
          <a:p>
            <a:pPr lvl="0"/>
            <a:r>
              <a:rPr lang="en-US" dirty="0"/>
              <a:t>Name Surname – use level 2 for title</a:t>
            </a:r>
          </a:p>
          <a:p>
            <a:pPr lvl="1"/>
            <a:r>
              <a:rPr lang="en-US" dirty="0"/>
              <a:t>Title –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781298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9A62EE-44DD-C5DD-25A9-2DA1787BCA5C}"/>
              </a:ext>
            </a:extLst>
          </p:cNvPr>
          <p:cNvSpPr>
            <a:spLocks noGrp="1"/>
          </p:cNvSpPr>
          <p:nvPr>
            <p:ph type="title"/>
          </p:nvPr>
        </p:nvSpPr>
        <p:spPr>
          <a:xfrm>
            <a:off x="503238" y="1592263"/>
            <a:ext cx="2984500" cy="1260475"/>
          </a:xfrm>
          <a:prstGeom prst="rect">
            <a:avLst/>
          </a:prstGeom>
        </p:spPr>
        <p:txBody>
          <a:bodyPr vert="horz" lIns="0" tIns="0" rIns="0" bIns="0" rtlCol="0" anchor="t" anchorCtr="0">
            <a:noAutofit/>
          </a:bodyPr>
          <a:lstStyle/>
          <a:p>
            <a:pPr lvl="0"/>
            <a:r>
              <a:rPr lang="en-US"/>
              <a:t>Click to edit Master title style</a:t>
            </a:r>
            <a:endParaRPr lang="en-US" dirty="0"/>
          </a:p>
        </p:txBody>
      </p:sp>
      <p:sp>
        <p:nvSpPr>
          <p:cNvPr id="3" name="Text Placeholder">
            <a:extLst>
              <a:ext uri="{FF2B5EF4-FFF2-40B4-BE49-F238E27FC236}">
                <a16:creationId xmlns:a16="http://schemas.microsoft.com/office/drawing/2014/main" id="{F6F1F937-FDE0-AB87-FCA2-575F510AC698}"/>
              </a:ext>
            </a:extLst>
          </p:cNvPr>
          <p:cNvSpPr>
            <a:spLocks noGrp="1"/>
          </p:cNvSpPr>
          <p:nvPr>
            <p:ph type="body" idx="1"/>
          </p:nvPr>
        </p:nvSpPr>
        <p:spPr>
          <a:xfrm>
            <a:off x="3578225" y="441325"/>
            <a:ext cx="8110537" cy="5948363"/>
          </a:xfrm>
          <a:prstGeom prst="rect">
            <a:avLst/>
          </a:prstGeom>
        </p:spPr>
        <p:txBody>
          <a:bodyPr vert="horz" lIns="0" tIns="0" rIns="0" bIns="0" rtlCol="0">
            <a:noAutofit/>
          </a:bodyPr>
          <a:lstStyle/>
          <a:p>
            <a:pPr lvl="0"/>
            <a:r>
              <a:rPr lang="en-US" dirty="0"/>
              <a:t>Heading 1</a:t>
            </a:r>
          </a:p>
          <a:p>
            <a:pPr lvl="1"/>
            <a:r>
              <a:rPr lang="en-US" dirty="0"/>
              <a:t>Heading 2</a:t>
            </a:r>
          </a:p>
          <a:p>
            <a:pPr lvl="2"/>
            <a:r>
              <a:rPr lang="en-US" dirty="0"/>
              <a:t>Body Copy</a:t>
            </a:r>
          </a:p>
          <a:p>
            <a:pPr lvl="3"/>
            <a:r>
              <a:rPr lang="en-US" dirty="0"/>
              <a:t>Body Bullet</a:t>
            </a:r>
          </a:p>
          <a:p>
            <a:pPr lvl="4"/>
            <a:r>
              <a:rPr lang="en-US" dirty="0"/>
              <a:t>Body Bullet 2</a:t>
            </a:r>
          </a:p>
          <a:p>
            <a:pPr lvl="5"/>
            <a:r>
              <a:rPr lang="en-US" dirty="0"/>
              <a:t>Heading 3</a:t>
            </a:r>
          </a:p>
          <a:p>
            <a:pPr lvl="6"/>
            <a:r>
              <a:rPr lang="en-US" dirty="0"/>
              <a:t>Caption</a:t>
            </a:r>
          </a:p>
          <a:p>
            <a:pPr lvl="7"/>
            <a:r>
              <a:rPr lang="en-US" dirty="0"/>
              <a:t>Caption copy</a:t>
            </a:r>
          </a:p>
          <a:p>
            <a:pPr lvl="8"/>
            <a:r>
              <a:rPr lang="en-US" dirty="0"/>
              <a:t>Caption bullet</a:t>
            </a:r>
          </a:p>
        </p:txBody>
      </p:sp>
      <p:sp>
        <p:nvSpPr>
          <p:cNvPr id="4" name="Slide Number">
            <a:extLst>
              <a:ext uri="{FF2B5EF4-FFF2-40B4-BE49-F238E27FC236}">
                <a16:creationId xmlns:a16="http://schemas.microsoft.com/office/drawing/2014/main" id="{0FEBC0D3-F401-1FE4-99A1-F6A67D29008E}"/>
              </a:ext>
            </a:extLst>
          </p:cNvPr>
          <p:cNvSpPr txBox="1">
            <a:spLocks/>
          </p:cNvSpPr>
          <p:nvPr userDrawn="1"/>
        </p:nvSpPr>
        <p:spPr>
          <a:xfrm>
            <a:off x="11264898" y="6489700"/>
            <a:ext cx="422275" cy="144000"/>
          </a:xfrm>
          <a:prstGeom prst="rect">
            <a:avLst/>
          </a:prstGeom>
        </p:spPr>
        <p:txBody>
          <a:bodyPr vert="horz" lIns="0" tIns="0" rIns="0" bIns="0" rtlCol="0" anchor="t"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1pPr>
            <a:lvl2pPr marL="0" indent="0" algn="r"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2pPr>
            <a:lvl3pPr marL="0" indent="0" algn="r"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3pPr>
            <a:lvl4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4pPr>
            <a:lvl5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5pPr>
            <a:lvl6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6pPr>
            <a:lvl7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7pPr>
            <a:lvl8pPr marL="0" indent="0" algn="r"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8pPr>
            <a:lvl9pPr marL="0" indent="0" algn="r"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fld id="{1EB3E933-86C0-47F6-80AD-9BD2E02DC2F5}" type="slidenum">
              <a:rPr lang="en-US" smtClean="0"/>
              <a:pPr/>
              <a:t>‹#›</a:t>
            </a:fld>
            <a:endParaRPr lang="en-US"/>
          </a:p>
        </p:txBody>
      </p:sp>
      <p:sp>
        <p:nvSpPr>
          <p:cNvPr id="7" name="Footer">
            <a:extLst>
              <a:ext uri="{FF2B5EF4-FFF2-40B4-BE49-F238E27FC236}">
                <a16:creationId xmlns:a16="http://schemas.microsoft.com/office/drawing/2014/main" id="{83107131-4F95-A739-4A47-B3C7BC010618}"/>
              </a:ext>
            </a:extLst>
          </p:cNvPr>
          <p:cNvSpPr txBox="1">
            <a:spLocks/>
          </p:cNvSpPr>
          <p:nvPr userDrawn="1"/>
        </p:nvSpPr>
        <p:spPr>
          <a:xfrm>
            <a:off x="503238" y="6489700"/>
            <a:ext cx="2471736" cy="144000"/>
          </a:xfrm>
          <a:prstGeom prst="rect">
            <a:avLst/>
          </a:prstGeom>
        </p:spPr>
        <p:txBody>
          <a:bodyPr vert="horz" lIns="0" tIns="0" rIns="0" bIns="0" rtlCol="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1pPr>
            <a:lvl2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2pPr>
            <a:lvl3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3pPr>
            <a:lvl4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4pPr>
            <a:lvl5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7pPr>
            <a:lvl8pPr marL="0" indent="0" algn="l" defTabSz="914400" rtl="0" eaLnBrk="1" latinLnBrk="0" hangingPunct="1">
              <a:lnSpc>
                <a:spcPct val="100000"/>
              </a:lnSpc>
              <a:spcBef>
                <a:spcPts val="300"/>
              </a:spcBef>
              <a:spcAft>
                <a:spcPts val="300"/>
              </a:spcAft>
              <a:buFont typeface="Calibre" panose="020B0503030202060203" pitchFamily="34" charset="0"/>
              <a:buChar char="–"/>
              <a:defRPr sz="8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r>
              <a:rPr lang="en-US" dirty="0"/>
              <a:t>Confidential &amp; Proprietary | © </a:t>
            </a:r>
            <a:fld id="{B8D45F1B-0648-43CA-A6E6-709CCB4BED6B}" type="datetimeyyyy">
              <a:rPr lang="en-US" smtClean="0"/>
              <a:t>2025</a:t>
            </a:fld>
            <a:r>
              <a:rPr lang="en-US" dirty="0"/>
              <a:t> CBRE, Inc.</a:t>
            </a:r>
          </a:p>
        </p:txBody>
      </p:sp>
    </p:spTree>
    <p:extLst>
      <p:ext uri="{BB962C8B-B14F-4D97-AF65-F5344CB8AC3E}">
        <p14:creationId xmlns:p14="http://schemas.microsoft.com/office/powerpoint/2010/main" val="427940038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4908" r:id="rId6"/>
    <p:sldLayoutId id="2147484909" r:id="rId7"/>
    <p:sldLayoutId id="2147484907" r:id="rId8"/>
    <p:sldLayoutId id="2147484910" r:id="rId9"/>
    <p:sldLayoutId id="2147483666" r:id="rId10"/>
    <p:sldLayoutId id="2147483667" r:id="rId11"/>
    <p:sldLayoutId id="2147483668" r:id="rId12"/>
    <p:sldLayoutId id="2147483669" r:id="rId13"/>
    <p:sldLayoutId id="2147483670" r:id="rId14"/>
    <p:sldLayoutId id="2147483671" r:id="rId15"/>
    <p:sldLayoutId id="2147483672" r:id="rId16"/>
    <p:sldLayoutId id="2147483674" r:id="rId17"/>
    <p:sldLayoutId id="2147483676" r:id="rId18"/>
    <p:sldLayoutId id="2147483673" r:id="rId19"/>
    <p:sldLayoutId id="2147483678" r:id="rId20"/>
    <p:sldLayoutId id="2147483679" r:id="rId21"/>
    <p:sldLayoutId id="2147483680" r:id="rId22"/>
    <p:sldLayoutId id="2147483681" r:id="rId23"/>
    <p:sldLayoutId id="2147483683" r:id="rId24"/>
    <p:sldLayoutId id="2147483685" r:id="rId25"/>
    <p:sldLayoutId id="2147483686" r:id="rId26"/>
    <p:sldLayoutId id="2147484911"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4912" r:id="rId36"/>
    <p:sldLayoutId id="2147484913" r:id="rId37"/>
    <p:sldLayoutId id="2147484914" r:id="rId38"/>
    <p:sldLayoutId id="2147484915" r:id="rId39"/>
    <p:sldLayoutId id="2147484916" r:id="rId40"/>
  </p:sldLayoutIdLst>
  <p:hf sldNum="0" hdr="0" ftr="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vl2pPr eaLnBrk="1" hangingPunct="1">
        <a:lnSpc>
          <a:spcPct val="90000"/>
        </a:lnSpc>
        <a:defRPr sz="2400">
          <a:solidFill>
            <a:schemeClr val="tx1"/>
          </a:solidFill>
          <a:latin typeface="+mj-lt"/>
        </a:defRPr>
      </a:lvl2pPr>
      <a:lvl3pPr eaLnBrk="1" hangingPunct="1">
        <a:lnSpc>
          <a:spcPct val="90000"/>
        </a:lnSpc>
        <a:defRPr sz="2000">
          <a:solidFill>
            <a:schemeClr val="tx1"/>
          </a:solidFill>
          <a:latin typeface="+mj-lt"/>
        </a:defRPr>
      </a:lvl3pPr>
      <a:lvl4pPr eaLnBrk="1" hangingPunct="1">
        <a:lnSpc>
          <a:spcPct val="90000"/>
        </a:lnSpc>
        <a:defRPr>
          <a:solidFill>
            <a:schemeClr val="tx1"/>
          </a:solidFill>
          <a:latin typeface="+mj-lt"/>
        </a:defRPr>
      </a:lvl4pPr>
      <a:lvl5pPr eaLnBrk="1" hangingPunct="1">
        <a:lnSpc>
          <a:spcPct val="90000"/>
        </a:lnSpc>
        <a:defRPr>
          <a:solidFill>
            <a:schemeClr val="tx1"/>
          </a:solidFill>
          <a:latin typeface="+mj-lt"/>
        </a:defRPr>
      </a:lvl5pPr>
      <a:lvl6pPr eaLnBrk="1" hangingPunct="1">
        <a:lnSpc>
          <a:spcPct val="90000"/>
        </a:lnSpc>
        <a:defRPr>
          <a:solidFill>
            <a:schemeClr val="tx1"/>
          </a:solidFill>
          <a:latin typeface="+mj-lt"/>
        </a:defRPr>
      </a:lvl6pPr>
      <a:lvl7pPr eaLnBrk="1" hangingPunct="1">
        <a:lnSpc>
          <a:spcPct val="90000"/>
        </a:lnSpc>
        <a:defRPr>
          <a:solidFill>
            <a:schemeClr val="tx1"/>
          </a:solidFill>
          <a:latin typeface="+mj-lt"/>
        </a:defRPr>
      </a:lvl7pPr>
      <a:lvl8pPr eaLnBrk="1" hangingPunct="1">
        <a:lnSpc>
          <a:spcPct val="90000"/>
        </a:lnSpc>
        <a:defRPr>
          <a:solidFill>
            <a:schemeClr val="tx1"/>
          </a:solidFill>
          <a:latin typeface="+mj-lt"/>
        </a:defRPr>
      </a:lvl8pPr>
      <a:lvl9pPr eaLnBrk="1" hangingPunct="1">
        <a:lnSpc>
          <a:spcPct val="90000"/>
        </a:lnSpc>
        <a:defRPr>
          <a:solidFill>
            <a:schemeClr val="tx1"/>
          </a:solidFill>
          <a:latin typeface="+mj-lt"/>
        </a:defRPr>
      </a:lvl9pPr>
    </p:titleStyle>
    <p:bodyStyle>
      <a:lvl1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1pPr>
      <a:lvl2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2pPr>
      <a:lvl3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3pPr>
      <a:lvl4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4pPr>
      <a:lvl5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8pPr>
      <a:lvl9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9pPr>
    </p:bodyStyle>
    <p:otherStyle>
      <a:lvl1pPr marL="0" indent="0" algn="l" defTabSz="914400" rtl="0" eaLnBrk="1" latinLnBrk="0" hangingPunct="1">
        <a:lnSpc>
          <a:spcPct val="100000"/>
        </a:lnSpc>
        <a:spcBef>
          <a:spcPts val="300"/>
        </a:spcBef>
        <a:spcAft>
          <a:spcPts val="0"/>
        </a:spcAft>
        <a:buFont typeface="Arial" panose="020B0604020202020204" pitchFamily="34" charset="0"/>
        <a:buNone/>
        <a:defRPr sz="1200" kern="1200">
          <a:solidFill>
            <a:schemeClr val="tx1"/>
          </a:solidFill>
          <a:latin typeface="+mn-lt"/>
          <a:ea typeface="+mn-ea"/>
          <a:cs typeface="+mn-cs"/>
        </a:defRPr>
      </a:lvl1pPr>
      <a:lvl2pPr marL="0" indent="0" algn="l" defTabSz="914400" rtl="0" eaLnBrk="1" latinLnBrk="0" hangingPunct="1">
        <a:lnSpc>
          <a:spcPct val="100000"/>
        </a:lnSpc>
        <a:spcBef>
          <a:spcPts val="300"/>
        </a:spcBef>
        <a:spcAft>
          <a:spcPts val="0"/>
        </a:spcAft>
        <a:buFont typeface="Calibre" panose="020B0503030202060203" pitchFamily="34" charset="0"/>
        <a:buNone/>
        <a:defRPr sz="1000" kern="1200">
          <a:solidFill>
            <a:schemeClr val="tx1"/>
          </a:solidFill>
          <a:latin typeface="+mn-lt"/>
          <a:ea typeface="+mn-ea"/>
          <a:cs typeface="+mn-cs"/>
        </a:defRPr>
      </a:lvl2pPr>
      <a:lvl3pPr marL="108000" indent="-108000" algn="l" defTabSz="914400" rtl="0" eaLnBrk="1" latinLnBrk="0" hangingPunct="1">
        <a:lnSpc>
          <a:spcPct val="100000"/>
        </a:lnSpc>
        <a:spcBef>
          <a:spcPts val="200"/>
        </a:spcBef>
        <a:spcAft>
          <a:spcPts val="0"/>
        </a:spcAft>
        <a:buFont typeface="Calibre" panose="020B0503030202060203" pitchFamily="34" charset="0"/>
        <a:buChar char="–"/>
        <a:defRPr sz="1000" kern="1200">
          <a:solidFill>
            <a:schemeClr val="tx1"/>
          </a:solidFill>
          <a:latin typeface="+mn-lt"/>
          <a:ea typeface="+mn-ea"/>
          <a:cs typeface="+mn-cs"/>
        </a:defRPr>
      </a:lvl3pPr>
      <a:lvl4pPr marL="216000" indent="-108000" algn="l" defTabSz="914400" rtl="0" eaLnBrk="1" latinLnBrk="0" hangingPunct="1">
        <a:lnSpc>
          <a:spcPct val="100000"/>
        </a:lnSpc>
        <a:spcBef>
          <a:spcPts val="200"/>
        </a:spcBef>
        <a:spcAft>
          <a:spcPts val="0"/>
        </a:spcAft>
        <a:buFont typeface="Calibre" panose="020B0503030202060203" pitchFamily="34" charset="0"/>
        <a:buChar char="–"/>
        <a:defRPr sz="1000" kern="1200">
          <a:solidFill>
            <a:schemeClr val="tx1"/>
          </a:solidFill>
          <a:latin typeface="+mn-lt"/>
          <a:ea typeface="+mn-ea"/>
          <a:cs typeface="+mn-cs"/>
        </a:defRPr>
      </a:lvl4pPr>
      <a:lvl5pPr marL="324000" indent="-108000" algn="l" defTabSz="914400" rtl="0" eaLnBrk="1" latinLnBrk="0" hangingPunct="1">
        <a:lnSpc>
          <a:spcPct val="100000"/>
        </a:lnSpc>
        <a:spcBef>
          <a:spcPts val="200"/>
        </a:spcBef>
        <a:spcAft>
          <a:spcPts val="0"/>
        </a:spcAft>
        <a:buFont typeface="Calibre" panose="020B0503030202060203" pitchFamily="34" charset="0"/>
        <a:buChar char="–"/>
        <a:defRPr sz="1000" kern="1200">
          <a:solidFill>
            <a:schemeClr val="tx1"/>
          </a:solidFill>
          <a:latin typeface="+mn-lt"/>
          <a:ea typeface="+mn-ea"/>
          <a:cs typeface="+mn-cs"/>
        </a:defRPr>
      </a:lvl5pPr>
      <a:lvl6pPr marL="0" indent="0" algn="l" defTabSz="914400" rtl="0" eaLnBrk="1" latinLnBrk="0" hangingPunct="1">
        <a:lnSpc>
          <a:spcPct val="100000"/>
        </a:lnSpc>
        <a:spcBef>
          <a:spcPts val="300"/>
        </a:spcBef>
        <a:spcAft>
          <a:spcPts val="0"/>
        </a:spcAft>
        <a:buFont typeface="Calibre" panose="020B0503030202060203" pitchFamily="34" charset="0"/>
        <a:buNone/>
        <a:defRPr lang="en-US" sz="900" kern="1200" dirty="0">
          <a:solidFill>
            <a:schemeClr val="tx1"/>
          </a:solidFill>
          <a:latin typeface="+mn-lt"/>
          <a:ea typeface="+mn-ea"/>
          <a:cs typeface="+mn-cs"/>
        </a:defRPr>
      </a:lvl6pPr>
      <a:lvl7pPr marL="108000" indent="-108000" algn="l" defTabSz="914400" rtl="0" eaLnBrk="1" latinLnBrk="0" hangingPunct="1">
        <a:lnSpc>
          <a:spcPct val="100000"/>
        </a:lnSpc>
        <a:spcBef>
          <a:spcPts val="200"/>
        </a:spcBef>
        <a:spcAft>
          <a:spcPts val="0"/>
        </a:spcAft>
        <a:buFont typeface="Calibre" panose="020B0503030202060203" pitchFamily="34" charset="0"/>
        <a:buChar char="–"/>
        <a:defRPr lang="en-US" sz="900" kern="1200" dirty="0">
          <a:solidFill>
            <a:schemeClr val="tx1"/>
          </a:solidFill>
          <a:latin typeface="+mn-lt"/>
          <a:ea typeface="+mn-ea"/>
          <a:cs typeface="+mn-cs"/>
        </a:defRPr>
      </a:lvl7pPr>
      <a:lvl8pPr marL="216000" indent="-108000" algn="l" defTabSz="914400" rtl="0" eaLnBrk="1" latinLnBrk="0" hangingPunct="1">
        <a:lnSpc>
          <a:spcPct val="100000"/>
        </a:lnSpc>
        <a:spcBef>
          <a:spcPts val="200"/>
        </a:spcBef>
        <a:spcAft>
          <a:spcPts val="0"/>
        </a:spcAft>
        <a:buFont typeface="Calibre" panose="020B0503030202060203" pitchFamily="34" charset="0"/>
        <a:buChar char="–"/>
        <a:defRPr lang="en-US" sz="900" kern="1200" dirty="0">
          <a:solidFill>
            <a:schemeClr val="tx1"/>
          </a:solidFill>
          <a:latin typeface="+mn-lt"/>
          <a:ea typeface="+mn-ea"/>
          <a:cs typeface="+mn-cs"/>
        </a:defRPr>
      </a:lvl8pPr>
      <a:lvl9pPr marL="324000" indent="-108000" algn="l" defTabSz="914400" rtl="0" eaLnBrk="1" latinLnBrk="0" hangingPunct="1">
        <a:lnSpc>
          <a:spcPct val="100000"/>
        </a:lnSpc>
        <a:spcBef>
          <a:spcPts val="200"/>
        </a:spcBef>
        <a:spcAft>
          <a:spcPts val="0"/>
        </a:spcAft>
        <a:buFont typeface="Calibre" panose="020B0503030202060203" pitchFamily="34" charset="0"/>
        <a:buChar char="–"/>
        <a:defRPr lang="en-US" sz="900" kern="1200" dirty="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17" userDrawn="1">
          <p15:clr>
            <a:srgbClr val="F26B43"/>
          </p15:clr>
        </p15:guide>
        <p15:guide id="4" pos="583" userDrawn="1">
          <p15:clr>
            <a:srgbClr val="F26B43"/>
          </p15:clr>
        </p15:guide>
        <p15:guide id="5" pos="640" userDrawn="1">
          <p15:clr>
            <a:srgbClr val="F26B43"/>
          </p15:clr>
        </p15:guide>
        <p15:guide id="6" pos="906" userDrawn="1">
          <p15:clr>
            <a:srgbClr val="F26B43"/>
          </p15:clr>
        </p15:guide>
        <p15:guide id="7" pos="963" userDrawn="1">
          <p15:clr>
            <a:srgbClr val="F26B43"/>
          </p15:clr>
        </p15:guide>
        <p15:guide id="8" pos="1229" userDrawn="1">
          <p15:clr>
            <a:srgbClr val="F26B43"/>
          </p15:clr>
        </p15:guide>
        <p15:guide id="9" pos="1285" userDrawn="1">
          <p15:clr>
            <a:srgbClr val="F26B43"/>
          </p15:clr>
        </p15:guide>
        <p15:guide id="10" pos="1552" userDrawn="1">
          <p15:clr>
            <a:srgbClr val="F26B43"/>
          </p15:clr>
        </p15:guide>
        <p15:guide id="11" pos="1608" userDrawn="1">
          <p15:clr>
            <a:srgbClr val="F26B43"/>
          </p15:clr>
        </p15:guide>
        <p15:guide id="12" pos="1874" userDrawn="1">
          <p15:clr>
            <a:srgbClr val="F26B43"/>
          </p15:clr>
        </p15:guide>
        <p15:guide id="13" pos="1931" userDrawn="1">
          <p15:clr>
            <a:srgbClr val="F26B43"/>
          </p15:clr>
        </p15:guide>
        <p15:guide id="14" pos="2197" userDrawn="1">
          <p15:clr>
            <a:srgbClr val="F26B43"/>
          </p15:clr>
        </p15:guide>
        <p15:guide id="15" pos="2254" userDrawn="1">
          <p15:clr>
            <a:srgbClr val="F26B43"/>
          </p15:clr>
        </p15:guide>
        <p15:guide id="16" pos="2520" userDrawn="1">
          <p15:clr>
            <a:srgbClr val="F26B43"/>
          </p15:clr>
        </p15:guide>
        <p15:guide id="17" pos="2577" userDrawn="1">
          <p15:clr>
            <a:srgbClr val="F26B43"/>
          </p15:clr>
        </p15:guide>
        <p15:guide id="18" pos="2843" userDrawn="1">
          <p15:clr>
            <a:srgbClr val="F26B43"/>
          </p15:clr>
        </p15:guide>
        <p15:guide id="19" pos="2899" userDrawn="1">
          <p15:clr>
            <a:srgbClr val="F26B43"/>
          </p15:clr>
        </p15:guide>
        <p15:guide id="20" pos="3166" userDrawn="1">
          <p15:clr>
            <a:srgbClr val="F26B43"/>
          </p15:clr>
        </p15:guide>
        <p15:guide id="21" pos="3222" userDrawn="1">
          <p15:clr>
            <a:srgbClr val="F26B43"/>
          </p15:clr>
        </p15:guide>
        <p15:guide id="22" pos="3488" userDrawn="1">
          <p15:clr>
            <a:srgbClr val="F26B43"/>
          </p15:clr>
        </p15:guide>
        <p15:guide id="23" pos="3545" userDrawn="1">
          <p15:clr>
            <a:srgbClr val="F26B43"/>
          </p15:clr>
        </p15:guide>
        <p15:guide id="24" pos="3811" userDrawn="1">
          <p15:clr>
            <a:srgbClr val="F26B43"/>
          </p15:clr>
        </p15:guide>
        <p15:guide id="25" pos="3868" userDrawn="1">
          <p15:clr>
            <a:srgbClr val="F26B43"/>
          </p15:clr>
        </p15:guide>
        <p15:guide id="26" pos="4134" userDrawn="1">
          <p15:clr>
            <a:srgbClr val="F26B43"/>
          </p15:clr>
        </p15:guide>
        <p15:guide id="27" pos="4191" userDrawn="1">
          <p15:clr>
            <a:srgbClr val="F26B43"/>
          </p15:clr>
        </p15:guide>
        <p15:guide id="28" pos="4457" userDrawn="1">
          <p15:clr>
            <a:srgbClr val="F26B43"/>
          </p15:clr>
        </p15:guide>
        <p15:guide id="29" pos="4513" userDrawn="1">
          <p15:clr>
            <a:srgbClr val="F26B43"/>
          </p15:clr>
        </p15:guide>
        <p15:guide id="30" pos="4780" userDrawn="1">
          <p15:clr>
            <a:srgbClr val="F26B43"/>
          </p15:clr>
        </p15:guide>
        <p15:guide id="31" pos="4836" userDrawn="1">
          <p15:clr>
            <a:srgbClr val="F26B43"/>
          </p15:clr>
        </p15:guide>
        <p15:guide id="32" pos="5102" userDrawn="1">
          <p15:clr>
            <a:srgbClr val="F26B43"/>
          </p15:clr>
        </p15:guide>
        <p15:guide id="33" pos="5159" userDrawn="1">
          <p15:clr>
            <a:srgbClr val="F26B43"/>
          </p15:clr>
        </p15:guide>
        <p15:guide id="34" pos="5425" userDrawn="1">
          <p15:clr>
            <a:srgbClr val="F26B43"/>
          </p15:clr>
        </p15:guide>
        <p15:guide id="35" pos="5482" userDrawn="1">
          <p15:clr>
            <a:srgbClr val="F26B43"/>
          </p15:clr>
        </p15:guide>
        <p15:guide id="36" pos="5748" userDrawn="1">
          <p15:clr>
            <a:srgbClr val="F26B43"/>
          </p15:clr>
        </p15:guide>
        <p15:guide id="37" pos="5805" userDrawn="1">
          <p15:clr>
            <a:srgbClr val="F26B43"/>
          </p15:clr>
        </p15:guide>
        <p15:guide id="38" pos="6071" userDrawn="1">
          <p15:clr>
            <a:srgbClr val="F26B43"/>
          </p15:clr>
        </p15:guide>
        <p15:guide id="39" pos="6127" userDrawn="1">
          <p15:clr>
            <a:srgbClr val="F26B43"/>
          </p15:clr>
        </p15:guide>
        <p15:guide id="40" pos="6394" userDrawn="1">
          <p15:clr>
            <a:srgbClr val="F26B43"/>
          </p15:clr>
        </p15:guide>
        <p15:guide id="41" pos="6450" userDrawn="1">
          <p15:clr>
            <a:srgbClr val="F26B43"/>
          </p15:clr>
        </p15:guide>
        <p15:guide id="42" pos="6716" userDrawn="1">
          <p15:clr>
            <a:srgbClr val="F26B43"/>
          </p15:clr>
        </p15:guide>
        <p15:guide id="43" pos="6773" userDrawn="1">
          <p15:clr>
            <a:srgbClr val="F26B43"/>
          </p15:clr>
        </p15:guide>
        <p15:guide id="44" pos="7039" userDrawn="1">
          <p15:clr>
            <a:srgbClr val="F26B43"/>
          </p15:clr>
        </p15:guide>
        <p15:guide id="45" pos="7096" userDrawn="1">
          <p15:clr>
            <a:srgbClr val="F26B43"/>
          </p15:clr>
        </p15:guide>
        <p15:guide id="46" pos="7362" userDrawn="1">
          <p15:clr>
            <a:srgbClr val="F26B43"/>
          </p15:clr>
        </p15:guide>
        <p15:guide id="49" orient="horz" pos="278" userDrawn="1">
          <p15:clr>
            <a:srgbClr val="F26B43"/>
          </p15:clr>
        </p15:guide>
        <p15:guide id="50" orient="horz" pos="550" userDrawn="1">
          <p15:clr>
            <a:srgbClr val="F26B43"/>
          </p15:clr>
        </p15:guide>
        <p15:guide id="51" orient="horz" pos="618" userDrawn="1">
          <p15:clr>
            <a:srgbClr val="F26B43"/>
          </p15:clr>
        </p15:guide>
        <p15:guide id="52" orient="horz" pos="935" userDrawn="1">
          <p15:clr>
            <a:srgbClr val="F26B43"/>
          </p15:clr>
        </p15:guide>
        <p15:guide id="53" orient="horz" pos="1003" userDrawn="1">
          <p15:clr>
            <a:srgbClr val="F26B43"/>
          </p15:clr>
        </p15:guide>
        <p15:guide id="54" orient="horz" pos="1344" userDrawn="1">
          <p15:clr>
            <a:srgbClr val="F26B43"/>
          </p15:clr>
        </p15:guide>
        <p15:guide id="56" orient="horz" pos="1412" userDrawn="1">
          <p15:clr>
            <a:srgbClr val="F26B43"/>
          </p15:clr>
        </p15:guide>
        <p15:guide id="57" orient="horz" pos="1729" userDrawn="1">
          <p15:clr>
            <a:srgbClr val="F26B43"/>
          </p15:clr>
        </p15:guide>
        <p15:guide id="58" orient="horz" pos="1797" userDrawn="1">
          <p15:clr>
            <a:srgbClr val="F26B43"/>
          </p15:clr>
        </p15:guide>
        <p15:guide id="59" orient="horz" pos="2115" userDrawn="1">
          <p15:clr>
            <a:srgbClr val="F26B43"/>
          </p15:clr>
        </p15:guide>
        <p15:guide id="60" orient="horz" pos="2523" userDrawn="1">
          <p15:clr>
            <a:srgbClr val="F26B43"/>
          </p15:clr>
        </p15:guide>
        <p15:guide id="61" orient="horz" pos="2183" userDrawn="1">
          <p15:clr>
            <a:srgbClr val="F26B43"/>
          </p15:clr>
        </p15:guide>
        <p15:guide id="63" orient="horz" pos="2591" userDrawn="1">
          <p15:clr>
            <a:srgbClr val="F26B43"/>
          </p15:clr>
        </p15:guide>
        <p15:guide id="65" orient="horz" pos="4088" userDrawn="1">
          <p15:clr>
            <a:srgbClr val="F26B43"/>
          </p15:clr>
        </p15:guide>
        <p15:guide id="66" orient="horz" pos="2908" userDrawn="1">
          <p15:clr>
            <a:srgbClr val="F26B43"/>
          </p15:clr>
        </p15:guide>
        <p15:guide id="67" orient="horz" pos="2976" userDrawn="1">
          <p15:clr>
            <a:srgbClr val="F26B43"/>
          </p15:clr>
        </p15:guide>
        <p15:guide id="68" orient="horz" pos="3294" userDrawn="1">
          <p15:clr>
            <a:srgbClr val="F26B43"/>
          </p15:clr>
        </p15:guide>
        <p15:guide id="69" orient="horz" pos="3362" userDrawn="1">
          <p15:clr>
            <a:srgbClr val="F26B43"/>
          </p15:clr>
        </p15:guide>
        <p15:guide id="70" orient="horz" pos="3702" userDrawn="1">
          <p15:clr>
            <a:srgbClr val="F26B43"/>
          </p15:clr>
        </p15:guide>
        <p15:guide id="71" orient="horz" pos="3765" userDrawn="1">
          <p15:clr>
            <a:srgbClr val="F26B43"/>
          </p15:clr>
        </p15:guide>
        <p15:guide id="72" orient="horz" pos="4025" userDrawn="1">
          <p15:clr>
            <a:srgbClr val="F26B43"/>
          </p15:clr>
        </p15:guide>
        <p15:guide id="73" orient="horz" pos="2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33.png"/><Relationship Id="rId7" Type="http://schemas.openxmlformats.org/officeDocument/2006/relationships/image" Target="../media/image29.png"/><Relationship Id="rId12" Type="http://schemas.openxmlformats.org/officeDocument/2006/relationships/image" Target="../media/image21.png"/><Relationship Id="rId17" Type="http://schemas.openxmlformats.org/officeDocument/2006/relationships/image" Target="../media/image67.svg"/><Relationship Id="rId2" Type="http://schemas.openxmlformats.org/officeDocument/2006/relationships/notesSlide" Target="../notesSlides/notesSlide3.xml"/><Relationship Id="rId16" Type="http://schemas.openxmlformats.org/officeDocument/2006/relationships/image" Target="../media/image66.png"/><Relationship Id="rId20" Type="http://schemas.openxmlformats.org/officeDocument/2006/relationships/image" Target="../media/image72.jpeg"/><Relationship Id="rId1" Type="http://schemas.openxmlformats.org/officeDocument/2006/relationships/slideLayout" Target="../slideLayouts/slideLayout38.xml"/><Relationship Id="rId6" Type="http://schemas.openxmlformats.org/officeDocument/2006/relationships/image" Target="../media/image36.png"/><Relationship Id="rId11" Type="http://schemas.openxmlformats.org/officeDocument/2006/relationships/image" Target="../media/image71.svg"/><Relationship Id="rId5" Type="http://schemas.openxmlformats.org/officeDocument/2006/relationships/image" Target="../media/image35.png"/><Relationship Id="rId15" Type="http://schemas.openxmlformats.org/officeDocument/2006/relationships/image" Target="../media/image65.svg"/><Relationship Id="rId10" Type="http://schemas.openxmlformats.org/officeDocument/2006/relationships/image" Target="../media/image69.png"/><Relationship Id="rId19" Type="http://schemas.openxmlformats.org/officeDocument/2006/relationships/image" Target="../media/image68.svg"/><Relationship Id="rId4" Type="http://schemas.openxmlformats.org/officeDocument/2006/relationships/image" Target="../media/image34.png"/><Relationship Id="rId9" Type="http://schemas.openxmlformats.org/officeDocument/2006/relationships/image" Target="../media/image18.svg"/><Relationship Id="rId14" Type="http://schemas.openxmlformats.org/officeDocument/2006/relationships/image" Target="../media/image6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3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jpe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mailto:kotrasrikar@gmail.com" TargetMode="Externa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100.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99.svg"/><Relationship Id="rId4" Type="http://schemas.openxmlformats.org/officeDocument/2006/relationships/image" Target="../media/image97.svg"/><Relationship Id="rId9" Type="http://schemas.openxmlformats.org/officeDocument/2006/relationships/image" Target="../media/image43.png"/><Relationship Id="rId14" Type="http://schemas.openxmlformats.org/officeDocument/2006/relationships/image" Target="../media/image101.svg"/></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41.png"/><Relationship Id="rId12" Type="http://schemas.openxmlformats.org/officeDocument/2006/relationships/image" Target="../media/image105.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04.png"/><Relationship Id="rId5" Type="http://schemas.openxmlformats.org/officeDocument/2006/relationships/image" Target="../media/image39.png"/><Relationship Id="rId10" Type="http://schemas.openxmlformats.org/officeDocument/2006/relationships/image" Target="../media/image99.svg"/><Relationship Id="rId4" Type="http://schemas.openxmlformats.org/officeDocument/2006/relationships/image" Target="../media/image103.svg"/><Relationship Id="rId9" Type="http://schemas.openxmlformats.org/officeDocument/2006/relationships/image" Target="../media/image43.png"/><Relationship Id="rId14" Type="http://schemas.openxmlformats.org/officeDocument/2006/relationships/image" Target="../media/image107.svg"/></Relationships>
</file>

<file path=ppt/slides/_rels/slide2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41.png"/><Relationship Id="rId12" Type="http://schemas.openxmlformats.org/officeDocument/2006/relationships/image" Target="../media/image105.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04.png"/><Relationship Id="rId5" Type="http://schemas.openxmlformats.org/officeDocument/2006/relationships/image" Target="../media/image39.png"/><Relationship Id="rId10" Type="http://schemas.openxmlformats.org/officeDocument/2006/relationships/image" Target="../media/image99.svg"/><Relationship Id="rId4" Type="http://schemas.openxmlformats.org/officeDocument/2006/relationships/image" Target="../media/image103.svg"/><Relationship Id="rId9" Type="http://schemas.openxmlformats.org/officeDocument/2006/relationships/image" Target="../media/image43.png"/><Relationship Id="rId14" Type="http://schemas.openxmlformats.org/officeDocument/2006/relationships/image" Target="../media/image107.svg"/></Relationships>
</file>

<file path=ppt/slides/_rels/slide24.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108.png"/><Relationship Id="rId12" Type="http://schemas.openxmlformats.org/officeDocument/2006/relationships/image" Target="../media/image100.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111.svg"/><Relationship Id="rId4" Type="http://schemas.openxmlformats.org/officeDocument/2006/relationships/image" Target="../media/image97.svg"/><Relationship Id="rId9" Type="http://schemas.openxmlformats.org/officeDocument/2006/relationships/image" Target="../media/image110.png"/><Relationship Id="rId14" Type="http://schemas.openxmlformats.org/officeDocument/2006/relationships/image" Target="../media/image101.svg"/></Relationships>
</file>

<file path=ppt/slides/_rels/slide25.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37.png"/><Relationship Id="rId7" Type="http://schemas.openxmlformats.org/officeDocument/2006/relationships/image" Target="../media/image108.png"/><Relationship Id="rId12" Type="http://schemas.openxmlformats.org/officeDocument/2006/relationships/image" Target="../media/image113.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12.png"/><Relationship Id="rId5" Type="http://schemas.openxmlformats.org/officeDocument/2006/relationships/image" Target="../media/image39.png"/><Relationship Id="rId10" Type="http://schemas.openxmlformats.org/officeDocument/2006/relationships/image" Target="../media/image111.svg"/><Relationship Id="rId4" Type="http://schemas.openxmlformats.org/officeDocument/2006/relationships/image" Target="../media/image97.svg"/><Relationship Id="rId9" Type="http://schemas.openxmlformats.org/officeDocument/2006/relationships/image" Target="../media/image110.png"/><Relationship Id="rId14" Type="http://schemas.openxmlformats.org/officeDocument/2006/relationships/image" Target="../media/image115.svg"/></Relationships>
</file>

<file path=ppt/slides/_rels/slide26.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37.png"/><Relationship Id="rId7" Type="http://schemas.openxmlformats.org/officeDocument/2006/relationships/image" Target="../media/image108.png"/><Relationship Id="rId12" Type="http://schemas.openxmlformats.org/officeDocument/2006/relationships/image" Target="../media/image119.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18.png"/><Relationship Id="rId5" Type="http://schemas.openxmlformats.org/officeDocument/2006/relationships/image" Target="../media/image39.png"/><Relationship Id="rId10" Type="http://schemas.openxmlformats.org/officeDocument/2006/relationships/image" Target="../media/image117.svg"/><Relationship Id="rId4" Type="http://schemas.openxmlformats.org/officeDocument/2006/relationships/image" Target="../media/image97.svg"/><Relationship Id="rId9" Type="http://schemas.openxmlformats.org/officeDocument/2006/relationships/image" Target="../media/image116.png"/><Relationship Id="rId14" Type="http://schemas.openxmlformats.org/officeDocument/2006/relationships/image" Target="../media/image115.svg"/></Relationships>
</file>

<file path=ppt/slides/_rels/slide27.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37.png"/><Relationship Id="rId7" Type="http://schemas.openxmlformats.org/officeDocument/2006/relationships/image" Target="../media/image108.png"/><Relationship Id="rId12" Type="http://schemas.openxmlformats.org/officeDocument/2006/relationships/image" Target="../media/image119.svg"/><Relationship Id="rId2" Type="http://schemas.openxmlformats.org/officeDocument/2006/relationships/image" Target="../media/image6.jpeg"/><Relationship Id="rId16" Type="http://schemas.openxmlformats.org/officeDocument/2006/relationships/image" Target="../media/image121.pn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18.png"/><Relationship Id="rId5" Type="http://schemas.openxmlformats.org/officeDocument/2006/relationships/image" Target="../media/image39.png"/><Relationship Id="rId15" Type="http://schemas.openxmlformats.org/officeDocument/2006/relationships/image" Target="../media/image120.png"/><Relationship Id="rId10" Type="http://schemas.openxmlformats.org/officeDocument/2006/relationships/image" Target="../media/image117.svg"/><Relationship Id="rId4" Type="http://schemas.openxmlformats.org/officeDocument/2006/relationships/image" Target="../media/image97.svg"/><Relationship Id="rId9" Type="http://schemas.openxmlformats.org/officeDocument/2006/relationships/image" Target="../media/image116.png"/><Relationship Id="rId14" Type="http://schemas.openxmlformats.org/officeDocument/2006/relationships/image" Target="../media/image115.svg"/></Relationships>
</file>

<file path=ppt/slides/_rels/slide28.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37.png"/><Relationship Id="rId7" Type="http://schemas.openxmlformats.org/officeDocument/2006/relationships/image" Target="../media/image108.png"/><Relationship Id="rId12" Type="http://schemas.openxmlformats.org/officeDocument/2006/relationships/image" Target="../media/image119.svg"/><Relationship Id="rId2" Type="http://schemas.openxmlformats.org/officeDocument/2006/relationships/image" Target="../media/image6.jpeg"/><Relationship Id="rId16" Type="http://schemas.openxmlformats.org/officeDocument/2006/relationships/image" Target="../media/image121.pn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18.png"/><Relationship Id="rId5" Type="http://schemas.openxmlformats.org/officeDocument/2006/relationships/image" Target="../media/image39.png"/><Relationship Id="rId15" Type="http://schemas.openxmlformats.org/officeDocument/2006/relationships/image" Target="../media/image123.png"/><Relationship Id="rId10" Type="http://schemas.openxmlformats.org/officeDocument/2006/relationships/image" Target="../media/image117.svg"/><Relationship Id="rId4" Type="http://schemas.openxmlformats.org/officeDocument/2006/relationships/image" Target="../media/image97.svg"/><Relationship Id="rId9" Type="http://schemas.openxmlformats.org/officeDocument/2006/relationships/image" Target="../media/image116.png"/><Relationship Id="rId14" Type="http://schemas.openxmlformats.org/officeDocument/2006/relationships/image" Target="../media/image122.svg"/></Relationships>
</file>

<file path=ppt/slides/_rels/slide29.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37.png"/><Relationship Id="rId7" Type="http://schemas.openxmlformats.org/officeDocument/2006/relationships/image" Target="../media/image108.png"/><Relationship Id="rId12" Type="http://schemas.openxmlformats.org/officeDocument/2006/relationships/image" Target="../media/image119.svg"/><Relationship Id="rId2" Type="http://schemas.openxmlformats.org/officeDocument/2006/relationships/image" Target="../media/image6.jpeg"/><Relationship Id="rId16" Type="http://schemas.openxmlformats.org/officeDocument/2006/relationships/image" Target="../media/image123.pn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18.png"/><Relationship Id="rId5" Type="http://schemas.openxmlformats.org/officeDocument/2006/relationships/image" Target="../media/image39.png"/><Relationship Id="rId15" Type="http://schemas.openxmlformats.org/officeDocument/2006/relationships/image" Target="../media/image120.png"/><Relationship Id="rId10" Type="http://schemas.openxmlformats.org/officeDocument/2006/relationships/image" Target="../media/image117.svg"/><Relationship Id="rId4" Type="http://schemas.openxmlformats.org/officeDocument/2006/relationships/image" Target="../media/image97.svg"/><Relationship Id="rId9" Type="http://schemas.openxmlformats.org/officeDocument/2006/relationships/image" Target="../media/image116.png"/><Relationship Id="rId14" Type="http://schemas.openxmlformats.org/officeDocument/2006/relationships/image" Target="../media/image122.sv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image" Target="../media/image6.jpeg"/><Relationship Id="rId16" Type="http://schemas.openxmlformats.org/officeDocument/2006/relationships/image" Target="../media/image30.png"/><Relationship Id="rId1" Type="http://schemas.openxmlformats.org/officeDocument/2006/relationships/slideLayout" Target="../slideLayouts/slideLayout3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30.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39.png"/><Relationship Id="rId12" Type="http://schemas.openxmlformats.org/officeDocument/2006/relationships/image" Target="../media/image124.svg"/><Relationship Id="rId2" Type="http://schemas.openxmlformats.org/officeDocument/2006/relationships/image" Target="../media/image6.jpeg"/><Relationship Id="rId16" Type="http://schemas.openxmlformats.org/officeDocument/2006/relationships/image" Target="../media/image128.svg"/><Relationship Id="rId1" Type="http://schemas.openxmlformats.org/officeDocument/2006/relationships/slideLayout" Target="../slideLayouts/slideLayout36.xml"/><Relationship Id="rId6" Type="http://schemas.openxmlformats.org/officeDocument/2006/relationships/image" Target="../media/image38.svg"/><Relationship Id="rId11" Type="http://schemas.openxmlformats.org/officeDocument/2006/relationships/image" Target="../media/image116.png"/><Relationship Id="rId5" Type="http://schemas.openxmlformats.org/officeDocument/2006/relationships/image" Target="../media/image37.png"/><Relationship Id="rId15" Type="http://schemas.openxmlformats.org/officeDocument/2006/relationships/image" Target="../media/image127.png"/><Relationship Id="rId10" Type="http://schemas.openxmlformats.org/officeDocument/2006/relationships/image" Target="../media/image109.svg"/><Relationship Id="rId4" Type="http://schemas.openxmlformats.org/officeDocument/2006/relationships/image" Target="../media/image123.png"/><Relationship Id="rId9" Type="http://schemas.openxmlformats.org/officeDocument/2006/relationships/image" Target="../media/image108.png"/><Relationship Id="rId14" Type="http://schemas.openxmlformats.org/officeDocument/2006/relationships/image" Target="../media/image126.svg"/></Relationships>
</file>

<file path=ppt/slides/_rels/slide31.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30.png"/><Relationship Id="rId3" Type="http://schemas.openxmlformats.org/officeDocument/2006/relationships/image" Target="../media/image37.png"/><Relationship Id="rId7" Type="http://schemas.openxmlformats.org/officeDocument/2006/relationships/image" Target="../media/image108.png"/><Relationship Id="rId12" Type="http://schemas.openxmlformats.org/officeDocument/2006/relationships/image" Target="../media/image129.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12.png"/><Relationship Id="rId5" Type="http://schemas.openxmlformats.org/officeDocument/2006/relationships/image" Target="../media/image39.png"/><Relationship Id="rId10" Type="http://schemas.openxmlformats.org/officeDocument/2006/relationships/image" Target="../media/image117.svg"/><Relationship Id="rId4" Type="http://schemas.openxmlformats.org/officeDocument/2006/relationships/image" Target="../media/image97.svg"/><Relationship Id="rId9" Type="http://schemas.openxmlformats.org/officeDocument/2006/relationships/image" Target="../media/image116.png"/><Relationship Id="rId14" Type="http://schemas.openxmlformats.org/officeDocument/2006/relationships/image" Target="../media/image131.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32.jfi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5.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4.png"/><Relationship Id="rId2" Type="http://schemas.openxmlformats.org/officeDocument/2006/relationships/image" Target="../media/image6.jpeg"/><Relationship Id="rId16"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6.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6.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5.png"/><Relationship Id="rId2" Type="http://schemas.openxmlformats.org/officeDocument/2006/relationships/image" Target="../media/image17.png"/><Relationship Id="rId16" Type="http://schemas.openxmlformats.org/officeDocument/2006/relationships/image" Target="../media/image34.png"/><Relationship Id="rId1" Type="http://schemas.openxmlformats.org/officeDocument/2006/relationships/slideLayout" Target="../slideLayouts/slideLayout3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3.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40.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30.png"/><Relationship Id="rId3" Type="http://schemas.openxmlformats.org/officeDocument/2006/relationships/image" Target="../media/image37.png"/><Relationship Id="rId7" Type="http://schemas.openxmlformats.org/officeDocument/2006/relationships/image" Target="../media/image108.png"/><Relationship Id="rId12" Type="http://schemas.openxmlformats.org/officeDocument/2006/relationships/image" Target="../media/image129.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12.png"/><Relationship Id="rId5" Type="http://schemas.openxmlformats.org/officeDocument/2006/relationships/image" Target="../media/image39.png"/><Relationship Id="rId10" Type="http://schemas.openxmlformats.org/officeDocument/2006/relationships/image" Target="../media/image117.svg"/><Relationship Id="rId4" Type="http://schemas.openxmlformats.org/officeDocument/2006/relationships/image" Target="../media/image97.svg"/><Relationship Id="rId9" Type="http://schemas.openxmlformats.org/officeDocument/2006/relationships/image" Target="../media/image116.png"/><Relationship Id="rId14" Type="http://schemas.openxmlformats.org/officeDocument/2006/relationships/image" Target="../media/image131.svg"/></Relationships>
</file>

<file path=ppt/slides/_rels/slide41.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37.png"/><Relationship Id="rId7" Type="http://schemas.openxmlformats.org/officeDocument/2006/relationships/image" Target="../media/image108.png"/><Relationship Id="rId12" Type="http://schemas.openxmlformats.org/officeDocument/2006/relationships/image" Target="../media/image119.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118.png"/><Relationship Id="rId5" Type="http://schemas.openxmlformats.org/officeDocument/2006/relationships/image" Target="../media/image39.png"/><Relationship Id="rId10" Type="http://schemas.openxmlformats.org/officeDocument/2006/relationships/image" Target="../media/image117.svg"/><Relationship Id="rId4" Type="http://schemas.openxmlformats.org/officeDocument/2006/relationships/image" Target="../media/image97.svg"/><Relationship Id="rId9" Type="http://schemas.openxmlformats.org/officeDocument/2006/relationships/image" Target="../media/image116.png"/><Relationship Id="rId14" Type="http://schemas.openxmlformats.org/officeDocument/2006/relationships/image" Target="../media/image122.svg"/></Relationships>
</file>

<file path=ppt/slides/_rels/slide4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100.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98.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99.svg"/><Relationship Id="rId4" Type="http://schemas.openxmlformats.org/officeDocument/2006/relationships/image" Target="../media/image97.svg"/><Relationship Id="rId9" Type="http://schemas.openxmlformats.org/officeDocument/2006/relationships/image" Target="../media/image43.png"/><Relationship Id="rId14" Type="http://schemas.openxmlformats.org/officeDocument/2006/relationships/image" Target="../media/image101.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4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4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4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133.sv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29.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6.jpeg"/><Relationship Id="rId1" Type="http://schemas.openxmlformats.org/officeDocument/2006/relationships/slideLayout" Target="../slideLayouts/slideLayout3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18" Type="http://schemas.openxmlformats.org/officeDocument/2006/relationships/image" Target="../media/image64.png"/><Relationship Id="rId3" Type="http://schemas.openxmlformats.org/officeDocument/2006/relationships/image" Target="../media/image51.svg"/><Relationship Id="rId21" Type="http://schemas.openxmlformats.org/officeDocument/2006/relationships/image" Target="../media/image67.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22.svg"/><Relationship Id="rId2" Type="http://schemas.openxmlformats.org/officeDocument/2006/relationships/image" Target="../media/image50.png"/><Relationship Id="rId16" Type="http://schemas.openxmlformats.org/officeDocument/2006/relationships/image" Target="../media/image21.png"/><Relationship Id="rId20" Type="http://schemas.openxmlformats.org/officeDocument/2006/relationships/image" Target="../media/image66.png"/><Relationship Id="rId1" Type="http://schemas.openxmlformats.org/officeDocument/2006/relationships/slideLayout" Target="../slideLayouts/slideLayout3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5" Type="http://schemas.openxmlformats.org/officeDocument/2006/relationships/image" Target="../media/image63.svg"/><Relationship Id="rId23" Type="http://schemas.openxmlformats.org/officeDocument/2006/relationships/image" Target="../media/image68.svg"/><Relationship Id="rId10" Type="http://schemas.openxmlformats.org/officeDocument/2006/relationships/image" Target="../media/image58.png"/><Relationship Id="rId19" Type="http://schemas.openxmlformats.org/officeDocument/2006/relationships/image" Target="../media/image65.sv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65.svg"/><Relationship Id="rId3" Type="http://schemas.openxmlformats.org/officeDocument/2006/relationships/image" Target="../media/image32.png"/><Relationship Id="rId7" Type="http://schemas.openxmlformats.org/officeDocument/2006/relationships/image" Target="../media/image18.svg"/><Relationship Id="rId12" Type="http://schemas.openxmlformats.org/officeDocument/2006/relationships/image" Target="../media/image64.png"/><Relationship Id="rId17" Type="http://schemas.openxmlformats.org/officeDocument/2006/relationships/image" Target="../media/image68.sv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38.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31.png"/><Relationship Id="rId15" Type="http://schemas.openxmlformats.org/officeDocument/2006/relationships/image" Target="../media/image67.svg"/><Relationship Id="rId10"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70.svg"/><Relationship Id="rId1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E507909D-3F6C-2C3C-A6A5-0A6865B1C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527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CE4FEB8-FD68-58D7-27AE-D9F6568732A4}"/>
              </a:ext>
            </a:extLst>
          </p:cNvPr>
          <p:cNvSpPr/>
          <p:nvPr/>
        </p:nvSpPr>
        <p:spPr>
          <a:xfrm>
            <a:off x="0" y="0"/>
            <a:ext cx="12192000" cy="6858000"/>
          </a:xfrm>
          <a:prstGeom prst="rect">
            <a:avLst/>
          </a:prstGeom>
          <a:solidFill>
            <a:schemeClr val="accent4">
              <a:lumMod val="50000"/>
              <a:alpha val="5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Flowchart: Connector 4">
            <a:extLst>
              <a:ext uri="{FF2B5EF4-FFF2-40B4-BE49-F238E27FC236}">
                <a16:creationId xmlns:a16="http://schemas.microsoft.com/office/drawing/2014/main" id="{DEE32DAE-62E6-DF36-BBC0-6D8A92C8330B}"/>
              </a:ext>
            </a:extLst>
          </p:cNvPr>
          <p:cNvSpPr/>
          <p:nvPr/>
        </p:nvSpPr>
        <p:spPr>
          <a:xfrm>
            <a:off x="972765" y="716972"/>
            <a:ext cx="5123235" cy="5049983"/>
          </a:xfrm>
          <a:prstGeom prst="flowChartConnector">
            <a:avLst/>
          </a:prstGeom>
          <a:solidFill>
            <a:schemeClr val="accent3">
              <a:lumMod val="1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2800" dirty="0">
              <a:latin typeface="Bodoni MT" panose="02070603080606020203" pitchFamily="18" charset="0"/>
            </a:endParaRPr>
          </a:p>
        </p:txBody>
      </p:sp>
      <p:sp>
        <p:nvSpPr>
          <p:cNvPr id="8" name="TextBox 7">
            <a:extLst>
              <a:ext uri="{FF2B5EF4-FFF2-40B4-BE49-F238E27FC236}">
                <a16:creationId xmlns:a16="http://schemas.microsoft.com/office/drawing/2014/main" id="{994C5A76-13E5-131A-653C-0F00FD616BB2}"/>
              </a:ext>
            </a:extLst>
          </p:cNvPr>
          <p:cNvSpPr txBox="1"/>
          <p:nvPr/>
        </p:nvSpPr>
        <p:spPr>
          <a:xfrm>
            <a:off x="1720174" y="1615911"/>
            <a:ext cx="3492229" cy="2215991"/>
          </a:xfrm>
          <a:prstGeom prst="rect">
            <a:avLst/>
          </a:prstGeom>
          <a:noFill/>
        </p:spPr>
        <p:txBody>
          <a:bodyPr wrap="square" rtlCol="0">
            <a:spAutoFit/>
          </a:bodyPr>
          <a:lstStyle/>
          <a:p>
            <a:pPr algn="ctr"/>
            <a:r>
              <a:rPr lang="en-IN" sz="4000" b="1" dirty="0">
                <a:solidFill>
                  <a:srgbClr val="C1E5F5"/>
                </a:solidFill>
              </a:rPr>
              <a:t>AGENTIC AI &amp; CLOUD ENGINEERING </a:t>
            </a:r>
          </a:p>
          <a:p>
            <a:pPr algn="ctr"/>
            <a:endParaRPr lang="en-IN" dirty="0"/>
          </a:p>
        </p:txBody>
      </p:sp>
      <p:sp>
        <p:nvSpPr>
          <p:cNvPr id="9" name="TextBox 8">
            <a:extLst>
              <a:ext uri="{FF2B5EF4-FFF2-40B4-BE49-F238E27FC236}">
                <a16:creationId xmlns:a16="http://schemas.microsoft.com/office/drawing/2014/main" id="{90BEBCEF-3D18-44AB-7A32-B900E4DBD829}"/>
              </a:ext>
            </a:extLst>
          </p:cNvPr>
          <p:cNvSpPr txBox="1"/>
          <p:nvPr/>
        </p:nvSpPr>
        <p:spPr>
          <a:xfrm>
            <a:off x="2137901" y="4085936"/>
            <a:ext cx="2373550" cy="830997"/>
          </a:xfrm>
          <a:prstGeom prst="rect">
            <a:avLst/>
          </a:prstGeom>
          <a:noFill/>
        </p:spPr>
        <p:txBody>
          <a:bodyPr wrap="square" rtlCol="0">
            <a:spAutoFit/>
          </a:bodyPr>
          <a:lstStyle/>
          <a:p>
            <a:pPr algn="ctr"/>
            <a:r>
              <a:rPr lang="en-IN" sz="2800" dirty="0">
                <a:solidFill>
                  <a:srgbClr val="C1E5F5"/>
                </a:solidFill>
                <a:latin typeface="Bodoni MT" panose="02070603080606020203" pitchFamily="18" charset="0"/>
              </a:rPr>
              <a:t>Srikar </a:t>
            </a:r>
            <a:r>
              <a:rPr lang="en-IN" sz="2800" dirty="0" err="1">
                <a:solidFill>
                  <a:srgbClr val="C1E5F5"/>
                </a:solidFill>
                <a:latin typeface="Bodoni MT" panose="02070603080606020203" pitchFamily="18" charset="0"/>
              </a:rPr>
              <a:t>Kotra</a:t>
            </a:r>
            <a:endParaRPr lang="en-IN" sz="2800" dirty="0">
              <a:solidFill>
                <a:srgbClr val="C1E5F5"/>
              </a:solidFill>
              <a:latin typeface="Bodoni MT" panose="02070603080606020203" pitchFamily="18" charset="0"/>
            </a:endParaRPr>
          </a:p>
          <a:p>
            <a:endParaRPr lang="en-IN" sz="2000" dirty="0">
              <a:solidFill>
                <a:srgbClr val="C1E5F5"/>
              </a:solidFill>
            </a:endParaRPr>
          </a:p>
        </p:txBody>
      </p:sp>
      <p:sp>
        <p:nvSpPr>
          <p:cNvPr id="2" name="Slide Number Placeholder 1">
            <a:extLst>
              <a:ext uri="{FF2B5EF4-FFF2-40B4-BE49-F238E27FC236}">
                <a16:creationId xmlns:a16="http://schemas.microsoft.com/office/drawing/2014/main" id="{4C86E186-2695-1587-F403-AACD8AF1F293}"/>
              </a:ext>
            </a:extLst>
          </p:cNvPr>
          <p:cNvSpPr>
            <a:spLocks noGrp="1"/>
          </p:cNvSpPr>
          <p:nvPr>
            <p:ph type="sldNum" sz="quarter" idx="12"/>
          </p:nvPr>
        </p:nvSpPr>
        <p:spPr/>
        <p:txBody>
          <a:bodyPr/>
          <a:lstStyle/>
          <a:p>
            <a:fld id="{64EE5308-0DF6-46EA-8035-48A0E267DF62}" type="slidenum">
              <a:rPr lang="en-IN" smtClean="0"/>
              <a:t>1</a:t>
            </a:fld>
            <a:endParaRPr lang="en-IN"/>
          </a:p>
        </p:txBody>
      </p:sp>
    </p:spTree>
    <p:extLst>
      <p:ext uri="{BB962C8B-B14F-4D97-AF65-F5344CB8AC3E}">
        <p14:creationId xmlns:p14="http://schemas.microsoft.com/office/powerpoint/2010/main" val="199779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fill="hold"/>
                                        <p:tgtEl>
                                          <p:spTgt spid="9"/>
                                        </p:tgtEl>
                                        <p:attrNameLst>
                                          <p:attrName>ppt_x</p:attrName>
                                        </p:attrNameLst>
                                      </p:cBhvr>
                                      <p:tavLst>
                                        <p:tav tm="0">
                                          <p:val>
                                            <p:strVal val="0-#ppt_w/2"/>
                                          </p:val>
                                        </p:tav>
                                        <p:tav tm="100000">
                                          <p:val>
                                            <p:strVal val="#ppt_x"/>
                                          </p:val>
                                        </p:tav>
                                      </p:tavLst>
                                    </p:anim>
                                    <p:anim calcmode="lin" valueType="num">
                                      <p:cBhvr additive="base">
                                        <p:cTn id="18"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3928A-1B55-F4A2-6564-D143F976F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A497-6F1D-C35F-D5A9-080DD541259E}"/>
              </a:ext>
            </a:extLst>
          </p:cNvPr>
          <p:cNvSpPr>
            <a:spLocks noGrp="1"/>
          </p:cNvSpPr>
          <p:nvPr>
            <p:ph type="title"/>
          </p:nvPr>
        </p:nvSpPr>
        <p:spPr>
          <a:xfrm>
            <a:off x="969506" y="387739"/>
            <a:ext cx="2971800" cy="1844675"/>
          </a:xfrm>
        </p:spPr>
        <p:txBody>
          <a:bodyPr/>
          <a:lstStyle/>
          <a:p>
            <a:r>
              <a:rPr lang="en-US" dirty="0"/>
              <a:t>Experience</a:t>
            </a:r>
          </a:p>
        </p:txBody>
      </p:sp>
      <p:sp>
        <p:nvSpPr>
          <p:cNvPr id="16" name="TextBox 15">
            <a:extLst>
              <a:ext uri="{FF2B5EF4-FFF2-40B4-BE49-F238E27FC236}">
                <a16:creationId xmlns:a16="http://schemas.microsoft.com/office/drawing/2014/main" id="{F5093BD8-3F79-E410-6D62-75C2FE064B11}"/>
              </a:ext>
            </a:extLst>
          </p:cNvPr>
          <p:cNvSpPr txBox="1"/>
          <p:nvPr/>
        </p:nvSpPr>
        <p:spPr>
          <a:xfrm>
            <a:off x="7875050" y="3678106"/>
            <a:ext cx="2843790" cy="546283"/>
          </a:xfrm>
          <a:prstGeom prst="rect">
            <a:avLst/>
          </a:prstGeom>
          <a:noFill/>
        </p:spPr>
        <p:txBody>
          <a:bodyPr wrap="square" lIns="0" tIns="0" rIns="0" bIns="0" rtlCol="0">
            <a:noAutofit/>
          </a:bodyPr>
          <a:lstStyle/>
          <a:p>
            <a:pPr algn="ctr"/>
            <a:endParaRPr lang="en-IN" dirty="0" err="1"/>
          </a:p>
        </p:txBody>
      </p:sp>
      <p:pic>
        <p:nvPicPr>
          <p:cNvPr id="17" name="Picture 2" descr="Intel Logo, symbol, meaning, history, PNG, brand">
            <a:extLst>
              <a:ext uri="{FF2B5EF4-FFF2-40B4-BE49-F238E27FC236}">
                <a16:creationId xmlns:a16="http://schemas.microsoft.com/office/drawing/2014/main" id="{F1E9F8C5-BFBD-B910-8BC7-93158D28B3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1" r="23287"/>
          <a:stretch>
            <a:fillRect/>
          </a:stretch>
        </p:blipFill>
        <p:spPr bwMode="auto">
          <a:xfrm>
            <a:off x="8278425" y="2686019"/>
            <a:ext cx="1180313" cy="1202698"/>
          </a:xfrm>
          <a:prstGeom prst="rect">
            <a:avLst/>
          </a:prstGeom>
          <a:ln w="127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470A0A3-DEA3-8722-505F-470F1194DC9A}"/>
              </a:ext>
            </a:extLst>
          </p:cNvPr>
          <p:cNvPicPr>
            <a:picLocks noChangeAspect="1"/>
          </p:cNvPicPr>
          <p:nvPr/>
        </p:nvPicPr>
        <p:blipFill>
          <a:blip r:embed="rId4"/>
          <a:srcRect l="77594" t="39637" r="2768" b="34482"/>
          <a:stretch>
            <a:fillRect/>
          </a:stretch>
        </p:blipFill>
        <p:spPr>
          <a:xfrm>
            <a:off x="10258823" y="2837529"/>
            <a:ext cx="1274440" cy="957708"/>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9" name="Picture 18">
            <a:extLst>
              <a:ext uri="{FF2B5EF4-FFF2-40B4-BE49-F238E27FC236}">
                <a16:creationId xmlns:a16="http://schemas.microsoft.com/office/drawing/2014/main" id="{03C79016-DAD5-B387-A1CA-8E441E854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983" y="2686019"/>
            <a:ext cx="1259418" cy="1308102"/>
          </a:xfrm>
          <a:prstGeom prst="rect">
            <a:avLst/>
          </a:prstGeom>
          <a:ln w="12700" cap="sq">
            <a:noFill/>
            <a:miter lim="800000"/>
          </a:ln>
          <a:effectLst>
            <a:outerShdw blurRad="57150" dist="50800" dir="2700000" algn="tl" rotWithShape="0">
              <a:srgbClr val="000000">
                <a:alpha val="40000"/>
              </a:srgbClr>
            </a:outerShdw>
          </a:effectLst>
        </p:spPr>
      </p:pic>
      <p:pic>
        <p:nvPicPr>
          <p:cNvPr id="20" name="Picture 19">
            <a:extLst>
              <a:ext uri="{FF2B5EF4-FFF2-40B4-BE49-F238E27FC236}">
                <a16:creationId xmlns:a16="http://schemas.microsoft.com/office/drawing/2014/main" id="{671E17F2-F74F-426C-E9C7-207DC4BB1B99}"/>
              </a:ext>
            </a:extLst>
          </p:cNvPr>
          <p:cNvPicPr>
            <a:picLocks noChangeAspect="1"/>
          </p:cNvPicPr>
          <p:nvPr/>
        </p:nvPicPr>
        <p:blipFill>
          <a:blip r:embed="rId6"/>
          <a:srcRect l="29537" t="43176" r="52881" b="37708"/>
          <a:stretch>
            <a:fillRect/>
          </a:stretch>
        </p:blipFill>
        <p:spPr>
          <a:xfrm>
            <a:off x="6031601" y="2988823"/>
            <a:ext cx="1366818" cy="774310"/>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1" name="TextBox 20">
            <a:extLst>
              <a:ext uri="{FF2B5EF4-FFF2-40B4-BE49-F238E27FC236}">
                <a16:creationId xmlns:a16="http://schemas.microsoft.com/office/drawing/2014/main" id="{C7840907-839A-61F5-3CBC-24F4D61143DF}"/>
              </a:ext>
            </a:extLst>
          </p:cNvPr>
          <p:cNvSpPr txBox="1"/>
          <p:nvPr/>
        </p:nvSpPr>
        <p:spPr>
          <a:xfrm>
            <a:off x="4051577" y="4203572"/>
            <a:ext cx="1400741" cy="813210"/>
          </a:xfrm>
          <a:prstGeom prst="rect">
            <a:avLst/>
          </a:prstGeom>
          <a:noFill/>
        </p:spPr>
        <p:txBody>
          <a:bodyPr wrap="square" lIns="0" tIns="0" rIns="0" bIns="0" rtlCol="0">
            <a:noAutofit/>
          </a:bodyPr>
          <a:lstStyle/>
          <a:p>
            <a:pPr algn="ctr"/>
            <a:r>
              <a:rPr lang="en-US" sz="1400" dirty="0">
                <a:solidFill>
                  <a:schemeClr val="bg1"/>
                </a:solidFill>
              </a:rPr>
              <a:t>AI Engineer</a:t>
            </a:r>
            <a:endParaRPr lang="en-IN" sz="1400" dirty="0" err="1">
              <a:solidFill>
                <a:schemeClr val="bg1"/>
              </a:solidFill>
            </a:endParaRPr>
          </a:p>
        </p:txBody>
      </p:sp>
      <p:sp>
        <p:nvSpPr>
          <p:cNvPr id="22" name="TextBox 21">
            <a:extLst>
              <a:ext uri="{FF2B5EF4-FFF2-40B4-BE49-F238E27FC236}">
                <a16:creationId xmlns:a16="http://schemas.microsoft.com/office/drawing/2014/main" id="{77F21896-3EFC-1D7C-43CA-7D0059FF2B3A}"/>
              </a:ext>
            </a:extLst>
          </p:cNvPr>
          <p:cNvSpPr txBox="1"/>
          <p:nvPr/>
        </p:nvSpPr>
        <p:spPr>
          <a:xfrm>
            <a:off x="5952419" y="4101869"/>
            <a:ext cx="1400741" cy="245039"/>
          </a:xfrm>
          <a:prstGeom prst="rect">
            <a:avLst/>
          </a:prstGeom>
          <a:noFill/>
        </p:spPr>
        <p:txBody>
          <a:bodyPr wrap="square" lIns="0" tIns="0" rIns="0" bIns="0" rtlCol="0">
            <a:noAutofit/>
          </a:bodyPr>
          <a:lstStyle/>
          <a:p>
            <a:pPr algn="ctr"/>
            <a:r>
              <a:rPr lang="en-US" sz="1400" dirty="0">
                <a:solidFill>
                  <a:schemeClr val="bg1"/>
                </a:solidFill>
              </a:rPr>
              <a:t>AI and Data</a:t>
            </a:r>
            <a:br>
              <a:rPr lang="en-US" sz="1400" dirty="0">
                <a:solidFill>
                  <a:schemeClr val="bg1"/>
                </a:solidFill>
              </a:rPr>
            </a:br>
            <a:r>
              <a:rPr lang="en-US" sz="1400" dirty="0">
                <a:solidFill>
                  <a:schemeClr val="bg1"/>
                </a:solidFill>
              </a:rPr>
              <a:t>Analytics Intern</a:t>
            </a:r>
            <a:endParaRPr lang="en-IN" sz="1400" dirty="0" err="1">
              <a:solidFill>
                <a:schemeClr val="bg1"/>
              </a:solidFill>
            </a:endParaRPr>
          </a:p>
        </p:txBody>
      </p:sp>
      <p:sp>
        <p:nvSpPr>
          <p:cNvPr id="23" name="TextBox 22">
            <a:extLst>
              <a:ext uri="{FF2B5EF4-FFF2-40B4-BE49-F238E27FC236}">
                <a16:creationId xmlns:a16="http://schemas.microsoft.com/office/drawing/2014/main" id="{0A9311C8-7625-A31B-4FD3-AA1341EB54AF}"/>
              </a:ext>
            </a:extLst>
          </p:cNvPr>
          <p:cNvSpPr txBox="1"/>
          <p:nvPr/>
        </p:nvSpPr>
        <p:spPr>
          <a:xfrm>
            <a:off x="8278425" y="4133055"/>
            <a:ext cx="1180312" cy="213853"/>
          </a:xfrm>
          <a:prstGeom prst="rect">
            <a:avLst/>
          </a:prstGeom>
          <a:noFill/>
        </p:spPr>
        <p:txBody>
          <a:bodyPr wrap="square" lIns="0" tIns="0" rIns="0" bIns="0" rtlCol="0">
            <a:noAutofit/>
          </a:bodyPr>
          <a:lstStyle/>
          <a:p>
            <a:pPr algn="ctr"/>
            <a:r>
              <a:rPr lang="en-US" sz="1400" dirty="0">
                <a:solidFill>
                  <a:schemeClr val="bg1"/>
                </a:solidFill>
              </a:rPr>
              <a:t>Software Engineering Intern</a:t>
            </a:r>
            <a:endParaRPr lang="en-IN" sz="1400" dirty="0" err="1">
              <a:solidFill>
                <a:schemeClr val="bg1"/>
              </a:solidFill>
            </a:endParaRPr>
          </a:p>
        </p:txBody>
      </p:sp>
      <p:sp>
        <p:nvSpPr>
          <p:cNvPr id="24" name="TextBox 23">
            <a:extLst>
              <a:ext uri="{FF2B5EF4-FFF2-40B4-BE49-F238E27FC236}">
                <a16:creationId xmlns:a16="http://schemas.microsoft.com/office/drawing/2014/main" id="{4BBC9915-A381-80D7-DA9C-E12E7107B560}"/>
              </a:ext>
            </a:extLst>
          </p:cNvPr>
          <p:cNvSpPr txBox="1"/>
          <p:nvPr/>
        </p:nvSpPr>
        <p:spPr>
          <a:xfrm>
            <a:off x="10258823" y="4101869"/>
            <a:ext cx="1180312" cy="213853"/>
          </a:xfrm>
          <a:prstGeom prst="rect">
            <a:avLst/>
          </a:prstGeom>
          <a:noFill/>
        </p:spPr>
        <p:txBody>
          <a:bodyPr wrap="square" lIns="0" tIns="0" rIns="0" bIns="0" rtlCol="0">
            <a:noAutofit/>
          </a:bodyPr>
          <a:lstStyle/>
          <a:p>
            <a:pPr algn="ctr"/>
            <a:r>
              <a:rPr lang="en-US" sz="1400" dirty="0">
                <a:solidFill>
                  <a:schemeClr val="bg1"/>
                </a:solidFill>
              </a:rPr>
              <a:t>Software Engineering Intern</a:t>
            </a:r>
            <a:endParaRPr lang="en-IN" sz="1400" dirty="0" err="1">
              <a:solidFill>
                <a:schemeClr val="bg1"/>
              </a:solidFill>
            </a:endParaRPr>
          </a:p>
        </p:txBody>
      </p:sp>
      <p:sp>
        <p:nvSpPr>
          <p:cNvPr id="26" name="Rectangle: Rounded Corners 5">
            <a:extLst>
              <a:ext uri="{FF2B5EF4-FFF2-40B4-BE49-F238E27FC236}">
                <a16:creationId xmlns:a16="http://schemas.microsoft.com/office/drawing/2014/main" id="{C120026D-01F4-B868-B7EF-DAB3C3B74665}"/>
              </a:ext>
            </a:extLst>
          </p:cNvPr>
          <p:cNvSpPr/>
          <p:nvPr/>
        </p:nvSpPr>
        <p:spPr>
          <a:xfrm>
            <a:off x="1186827" y="2410800"/>
            <a:ext cx="2486882" cy="3238627"/>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25" name="Picture 24">
            <a:extLst>
              <a:ext uri="{FF2B5EF4-FFF2-40B4-BE49-F238E27FC236}">
                <a16:creationId xmlns:a16="http://schemas.microsoft.com/office/drawing/2014/main" id="{FC132739-05F1-AF3A-21F2-EDBF63DAA0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267" y="319075"/>
            <a:ext cx="3303368" cy="5339496"/>
          </a:xfrm>
          <a:prstGeom prst="rect">
            <a:avLst/>
          </a:prstGeom>
        </p:spPr>
      </p:pic>
      <p:sp>
        <p:nvSpPr>
          <p:cNvPr id="28" name="Rectangle 27">
            <a:extLst>
              <a:ext uri="{FF2B5EF4-FFF2-40B4-BE49-F238E27FC236}">
                <a16:creationId xmlns:a16="http://schemas.microsoft.com/office/drawing/2014/main" id="{027483A0-3774-0259-0AE4-62B3D1E3F5A4}"/>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29" name="Group 28">
            <a:extLst>
              <a:ext uri="{FF2B5EF4-FFF2-40B4-BE49-F238E27FC236}">
                <a16:creationId xmlns:a16="http://schemas.microsoft.com/office/drawing/2014/main" id="{756DEC52-8AA3-4CEE-6CD8-688B152239DF}"/>
              </a:ext>
            </a:extLst>
          </p:cNvPr>
          <p:cNvGrpSpPr/>
          <p:nvPr/>
        </p:nvGrpSpPr>
        <p:grpSpPr>
          <a:xfrm>
            <a:off x="18117" y="111656"/>
            <a:ext cx="446903" cy="2209269"/>
            <a:chOff x="-8364" y="114052"/>
            <a:chExt cx="516883" cy="3136051"/>
          </a:xfrm>
          <a:solidFill>
            <a:schemeClr val="accent1">
              <a:lumMod val="50000"/>
            </a:schemeClr>
          </a:solidFill>
        </p:grpSpPr>
        <p:pic>
          <p:nvPicPr>
            <p:cNvPr id="30" name="Graphic 29" descr="House">
              <a:extLst>
                <a:ext uri="{FF2B5EF4-FFF2-40B4-BE49-F238E27FC236}">
                  <a16:creationId xmlns:a16="http://schemas.microsoft.com/office/drawing/2014/main" id="{A341C4EA-9A9C-500C-16AB-B8832568A2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88" y="114052"/>
              <a:ext cx="391900" cy="391899"/>
            </a:xfrm>
            <a:prstGeom prst="rect">
              <a:avLst/>
            </a:prstGeom>
          </p:spPr>
        </p:pic>
        <p:pic>
          <p:nvPicPr>
            <p:cNvPr id="31" name="Graphic 30" descr="Presentation with media">
              <a:extLst>
                <a:ext uri="{FF2B5EF4-FFF2-40B4-BE49-F238E27FC236}">
                  <a16:creationId xmlns:a16="http://schemas.microsoft.com/office/drawing/2014/main" id="{9BD5EF7E-157A-F9AA-6CFA-E4CAABB5D3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58" y="685305"/>
              <a:ext cx="391900" cy="391899"/>
            </a:xfrm>
            <a:prstGeom prst="rect">
              <a:avLst/>
            </a:prstGeom>
          </p:spPr>
        </p:pic>
        <p:pic>
          <p:nvPicPr>
            <p:cNvPr id="32" name="Graphic 31" descr="Lightbulb">
              <a:extLst>
                <a:ext uri="{FF2B5EF4-FFF2-40B4-BE49-F238E27FC236}">
                  <a16:creationId xmlns:a16="http://schemas.microsoft.com/office/drawing/2014/main" id="{FA6432D2-7C9D-D4BB-0135-24EDCB1732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3" y="1179829"/>
              <a:ext cx="457200" cy="457200"/>
            </a:xfrm>
            <a:prstGeom prst="rect">
              <a:avLst/>
            </a:prstGeom>
          </p:spPr>
        </p:pic>
        <p:pic>
          <p:nvPicPr>
            <p:cNvPr id="33" name="Graphic 32" descr="Money">
              <a:extLst>
                <a:ext uri="{FF2B5EF4-FFF2-40B4-BE49-F238E27FC236}">
                  <a16:creationId xmlns:a16="http://schemas.microsoft.com/office/drawing/2014/main" id="{496B3C18-CD5A-B32C-39D1-791312C953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19" y="1752695"/>
              <a:ext cx="381743" cy="381743"/>
            </a:xfrm>
            <a:prstGeom prst="rect">
              <a:avLst/>
            </a:prstGeom>
          </p:spPr>
        </p:pic>
        <p:pic>
          <p:nvPicPr>
            <p:cNvPr id="34" name="Graphic 33" descr="Hierarchy">
              <a:extLst>
                <a:ext uri="{FF2B5EF4-FFF2-40B4-BE49-F238E27FC236}">
                  <a16:creationId xmlns:a16="http://schemas.microsoft.com/office/drawing/2014/main" id="{DC41D68D-AB26-6D85-CBA8-B66819CC8F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64" y="2209895"/>
              <a:ext cx="507552" cy="507552"/>
            </a:xfrm>
            <a:prstGeom prst="rect">
              <a:avLst/>
            </a:prstGeom>
          </p:spPr>
        </p:pic>
        <p:pic>
          <p:nvPicPr>
            <p:cNvPr id="35" name="Graphic 34" descr="Business Growth">
              <a:extLst>
                <a:ext uri="{FF2B5EF4-FFF2-40B4-BE49-F238E27FC236}">
                  <a16:creationId xmlns:a16="http://schemas.microsoft.com/office/drawing/2014/main" id="{1049D323-13B3-4D92-6E79-DCADFEF7AB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319" y="2792903"/>
              <a:ext cx="457200" cy="457200"/>
            </a:xfrm>
            <a:prstGeom prst="rect">
              <a:avLst/>
            </a:prstGeom>
          </p:spPr>
        </p:pic>
      </p:grpSp>
      <p:pic>
        <p:nvPicPr>
          <p:cNvPr id="1026" name="Picture 2">
            <a:extLst>
              <a:ext uri="{FF2B5EF4-FFF2-40B4-BE49-F238E27FC236}">
                <a16:creationId xmlns:a16="http://schemas.microsoft.com/office/drawing/2014/main" id="{2B3E415E-4C20-C56C-12EC-2EAEAC520D8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0312" t="21485"/>
          <a:stretch>
            <a:fillRect/>
          </a:stretch>
        </p:blipFill>
        <p:spPr bwMode="auto">
          <a:xfrm>
            <a:off x="796158" y="1584499"/>
            <a:ext cx="3053732" cy="414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10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80" fill="hold"/>
                                        <p:tgtEl>
                                          <p:spTgt spid="20"/>
                                        </p:tgtEl>
                                        <p:attrNameLst>
                                          <p:attrName>ppt_x</p:attrName>
                                        </p:attrNameLst>
                                      </p:cBhvr>
                                      <p:tavLst>
                                        <p:tav tm="0">
                                          <p:val>
                                            <p:strVal val="1+#ppt_w/2"/>
                                          </p:val>
                                        </p:tav>
                                        <p:tav tm="100000">
                                          <p:val>
                                            <p:strVal val="#ppt_x"/>
                                          </p:val>
                                        </p:tav>
                                      </p:tavLst>
                                    </p:anim>
                                    <p:anim calcmode="lin" valueType="num">
                                      <p:cBhvr additive="base">
                                        <p:cTn id="13" dur="8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580"/>
                            </p:stCondLst>
                            <p:childTnLst>
                              <p:par>
                                <p:cTn id="15" presetID="2" presetClass="entr" presetSubtype="2"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60" fill="hold"/>
                                        <p:tgtEl>
                                          <p:spTgt spid="18"/>
                                        </p:tgtEl>
                                        <p:attrNameLst>
                                          <p:attrName>ppt_x</p:attrName>
                                        </p:attrNameLst>
                                      </p:cBhvr>
                                      <p:tavLst>
                                        <p:tav tm="0">
                                          <p:val>
                                            <p:strVal val="1+#ppt_w/2"/>
                                          </p:val>
                                        </p:tav>
                                        <p:tav tm="100000">
                                          <p:val>
                                            <p:strVal val="#ppt_x"/>
                                          </p:val>
                                        </p:tav>
                                      </p:tavLst>
                                    </p:anim>
                                    <p:anim calcmode="lin" valueType="num">
                                      <p:cBhvr additive="base">
                                        <p:cTn id="18" dur="16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740"/>
                            </p:stCondLst>
                            <p:childTnLst>
                              <p:par>
                                <p:cTn id="20" presetID="2" presetClass="entr" presetSubtype="2"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20" fill="hold"/>
                                        <p:tgtEl>
                                          <p:spTgt spid="17"/>
                                        </p:tgtEl>
                                        <p:attrNameLst>
                                          <p:attrName>ppt_x</p:attrName>
                                        </p:attrNameLst>
                                      </p:cBhvr>
                                      <p:tavLst>
                                        <p:tav tm="0">
                                          <p:val>
                                            <p:strVal val="1+#ppt_w/2"/>
                                          </p:val>
                                        </p:tav>
                                        <p:tav tm="100000">
                                          <p:val>
                                            <p:strVal val="#ppt_x"/>
                                          </p:val>
                                        </p:tav>
                                      </p:tavLst>
                                    </p:anim>
                                    <p:anim calcmode="lin" valueType="num">
                                      <p:cBhvr additive="base">
                                        <p:cTn id="23" dur="120" fill="hold"/>
                                        <p:tgtEl>
                                          <p:spTgt spid="17"/>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1240"/>
                            </p:stCondLst>
                            <p:childTnLst>
                              <p:par>
                                <p:cTn id="29" presetID="2" presetClass="entr" presetSubtype="2"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80" fill="hold"/>
                                        <p:tgtEl>
                                          <p:spTgt spid="22"/>
                                        </p:tgtEl>
                                        <p:attrNameLst>
                                          <p:attrName>ppt_x</p:attrName>
                                        </p:attrNameLst>
                                      </p:cBhvr>
                                      <p:tavLst>
                                        <p:tav tm="0">
                                          <p:val>
                                            <p:strVal val="1+#ppt_w/2"/>
                                          </p:val>
                                        </p:tav>
                                        <p:tav tm="100000">
                                          <p:val>
                                            <p:strVal val="#ppt_x"/>
                                          </p:val>
                                        </p:tav>
                                      </p:tavLst>
                                    </p:anim>
                                    <p:anim calcmode="lin" valueType="num">
                                      <p:cBhvr additive="base">
                                        <p:cTn id="32" dur="8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1320"/>
                            </p:stCondLst>
                            <p:childTnLst>
                              <p:par>
                                <p:cTn id="34" presetID="2" presetClass="entr" presetSubtype="2"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120" fill="hold"/>
                                        <p:tgtEl>
                                          <p:spTgt spid="23"/>
                                        </p:tgtEl>
                                        <p:attrNameLst>
                                          <p:attrName>ppt_x</p:attrName>
                                        </p:attrNameLst>
                                      </p:cBhvr>
                                      <p:tavLst>
                                        <p:tav tm="0">
                                          <p:val>
                                            <p:strVal val="1+#ppt_w/2"/>
                                          </p:val>
                                        </p:tav>
                                        <p:tav tm="100000">
                                          <p:val>
                                            <p:strVal val="#ppt_x"/>
                                          </p:val>
                                        </p:tav>
                                      </p:tavLst>
                                    </p:anim>
                                    <p:anim calcmode="lin" valueType="num">
                                      <p:cBhvr additive="base">
                                        <p:cTn id="37" dur="120" fill="hold"/>
                                        <p:tgtEl>
                                          <p:spTgt spid="23"/>
                                        </p:tgtEl>
                                        <p:attrNameLst>
                                          <p:attrName>ppt_y</p:attrName>
                                        </p:attrNameLst>
                                      </p:cBhvr>
                                      <p:tavLst>
                                        <p:tav tm="0">
                                          <p:val>
                                            <p:strVal val="#ppt_y"/>
                                          </p:val>
                                        </p:tav>
                                        <p:tav tm="100000">
                                          <p:val>
                                            <p:strVal val="#ppt_y"/>
                                          </p:val>
                                        </p:tav>
                                      </p:tavLst>
                                    </p:anim>
                                  </p:childTnLst>
                                </p:cTn>
                              </p:par>
                            </p:childTnLst>
                          </p:cTn>
                        </p:par>
                        <p:par>
                          <p:cTn id="38" fill="hold">
                            <p:stCondLst>
                              <p:cond delay="1440"/>
                            </p:stCondLst>
                            <p:childTnLst>
                              <p:par>
                                <p:cTn id="39" presetID="2" presetClass="entr" presetSubtype="2"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20" fill="hold"/>
                                        <p:tgtEl>
                                          <p:spTgt spid="24"/>
                                        </p:tgtEl>
                                        <p:attrNameLst>
                                          <p:attrName>ppt_x</p:attrName>
                                        </p:attrNameLst>
                                      </p:cBhvr>
                                      <p:tavLst>
                                        <p:tav tm="0">
                                          <p:val>
                                            <p:strVal val="1+#ppt_w/2"/>
                                          </p:val>
                                        </p:tav>
                                        <p:tav tm="100000">
                                          <p:val>
                                            <p:strVal val="#ppt_x"/>
                                          </p:val>
                                        </p:tav>
                                      </p:tavLst>
                                    </p:anim>
                                    <p:anim calcmode="lin" valueType="num">
                                      <p:cBhvr additive="base">
                                        <p:cTn id="42" dur="12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2C5D01-65DE-483F-A6D3-5F9629948B85}"/>
              </a:ext>
            </a:extLst>
          </p:cNvPr>
          <p:cNvSpPr>
            <a:spLocks noGrp="1"/>
          </p:cNvSpPr>
          <p:nvPr>
            <p:ph type="title"/>
          </p:nvPr>
        </p:nvSpPr>
        <p:spPr>
          <a:xfrm>
            <a:off x="412913" y="546897"/>
            <a:ext cx="2971800" cy="1325563"/>
          </a:xfrm>
        </p:spPr>
        <p:txBody>
          <a:bodyPr/>
          <a:lstStyle/>
          <a:p>
            <a:r>
              <a:rPr lang="en-US" dirty="0"/>
              <a:t>Projects Introduction</a:t>
            </a:r>
          </a:p>
        </p:txBody>
      </p:sp>
      <p:sp>
        <p:nvSpPr>
          <p:cNvPr id="13" name="Rounded Rectangle 12">
            <a:extLst>
              <a:ext uri="{FF2B5EF4-FFF2-40B4-BE49-F238E27FC236}">
                <a16:creationId xmlns:a16="http://schemas.microsoft.com/office/drawing/2014/main" id="{EF015E2F-4CF3-6C80-BEE2-2F8BB8E9B752}"/>
              </a:ext>
            </a:extLst>
          </p:cNvPr>
          <p:cNvSpPr/>
          <p:nvPr/>
        </p:nvSpPr>
        <p:spPr>
          <a:xfrm>
            <a:off x="5728447" y="596306"/>
            <a:ext cx="2770094" cy="847165"/>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600" dirty="0">
                <a:solidFill>
                  <a:schemeClr val="bg1"/>
                </a:solidFill>
              </a:rPr>
              <a:t>Cloud Transformation</a:t>
            </a:r>
          </a:p>
          <a:p>
            <a:pPr algn="ctr">
              <a:spcAft>
                <a:spcPts val="300"/>
              </a:spcAft>
            </a:pPr>
            <a:r>
              <a:rPr lang="en-US" sz="1600" dirty="0">
                <a:solidFill>
                  <a:schemeClr val="bg1"/>
                </a:solidFill>
                <a:latin typeface="Calibre" panose="020B0503030202060203" pitchFamily="34" charset="77"/>
              </a:rPr>
              <a:t>Team</a:t>
            </a:r>
          </a:p>
        </p:txBody>
      </p:sp>
      <p:sp>
        <p:nvSpPr>
          <p:cNvPr id="14" name="Rounded Rectangle 13">
            <a:extLst>
              <a:ext uri="{FF2B5EF4-FFF2-40B4-BE49-F238E27FC236}">
                <a16:creationId xmlns:a16="http://schemas.microsoft.com/office/drawing/2014/main" id="{62AEED4F-20F7-B1AC-E399-40ED350A7030}"/>
              </a:ext>
            </a:extLst>
          </p:cNvPr>
          <p:cNvSpPr/>
          <p:nvPr/>
        </p:nvSpPr>
        <p:spPr>
          <a:xfrm>
            <a:off x="3054818" y="2080186"/>
            <a:ext cx="2770094" cy="847165"/>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b="1" dirty="0"/>
              <a:t>Your Intelligent Cloud Assistant</a:t>
            </a:r>
            <a:endParaRPr lang="en-US" sz="1800" dirty="0">
              <a:solidFill>
                <a:schemeClr val="bg1"/>
              </a:solidFill>
              <a:latin typeface="Calibre" panose="020B0503030202060203" pitchFamily="34" charset="77"/>
            </a:endParaRPr>
          </a:p>
        </p:txBody>
      </p:sp>
      <p:sp>
        <p:nvSpPr>
          <p:cNvPr id="15" name="Rounded Rectangle 14">
            <a:extLst>
              <a:ext uri="{FF2B5EF4-FFF2-40B4-BE49-F238E27FC236}">
                <a16:creationId xmlns:a16="http://schemas.microsoft.com/office/drawing/2014/main" id="{F43DEBFA-DA96-7436-F3EE-AE5D5B141DCA}"/>
              </a:ext>
            </a:extLst>
          </p:cNvPr>
          <p:cNvSpPr/>
          <p:nvPr/>
        </p:nvSpPr>
        <p:spPr>
          <a:xfrm>
            <a:off x="6173994" y="2090555"/>
            <a:ext cx="2770094" cy="847165"/>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b="1" dirty="0"/>
              <a:t>Agentic AI Cloud Rightsizing Agent</a:t>
            </a:r>
            <a:endParaRPr lang="en-US" sz="1800" dirty="0">
              <a:solidFill>
                <a:schemeClr val="bg1"/>
              </a:solidFill>
              <a:latin typeface="Calibre" panose="020B0503030202060203" pitchFamily="34" charset="77"/>
            </a:endParaRPr>
          </a:p>
        </p:txBody>
      </p:sp>
      <p:cxnSp>
        <p:nvCxnSpPr>
          <p:cNvPr id="20" name="Straight Connector 19">
            <a:extLst>
              <a:ext uri="{FF2B5EF4-FFF2-40B4-BE49-F238E27FC236}">
                <a16:creationId xmlns:a16="http://schemas.microsoft.com/office/drawing/2014/main" id="{410A01A7-8E6C-7FD6-C0AC-DB9A89C094EE}"/>
              </a:ext>
            </a:extLst>
          </p:cNvPr>
          <p:cNvCxnSpPr>
            <a:cxnSpLocks/>
            <a:stCxn id="13" idx="2"/>
          </p:cNvCxnSpPr>
          <p:nvPr/>
        </p:nvCxnSpPr>
        <p:spPr>
          <a:xfrm>
            <a:off x="7113494" y="1443471"/>
            <a:ext cx="0" cy="31832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175CBF-F9A0-A200-D29F-82D2C78A4EA2}"/>
              </a:ext>
            </a:extLst>
          </p:cNvPr>
          <p:cNvCxnSpPr>
            <a:cxnSpLocks/>
          </p:cNvCxnSpPr>
          <p:nvPr/>
        </p:nvCxnSpPr>
        <p:spPr>
          <a:xfrm flipV="1">
            <a:off x="4334256" y="1761793"/>
            <a:ext cx="0" cy="306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F2CCAC-9354-3F9D-F532-C42EF2E4AF53}"/>
              </a:ext>
            </a:extLst>
          </p:cNvPr>
          <p:cNvCxnSpPr>
            <a:cxnSpLocks/>
          </p:cNvCxnSpPr>
          <p:nvPr/>
        </p:nvCxnSpPr>
        <p:spPr>
          <a:xfrm>
            <a:off x="4334256" y="1761793"/>
            <a:ext cx="2779238"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071BEB-CF69-8F94-C418-C83E565C1318}"/>
              </a:ext>
            </a:extLst>
          </p:cNvPr>
          <p:cNvCxnSpPr>
            <a:cxnSpLocks/>
          </p:cNvCxnSpPr>
          <p:nvPr/>
        </p:nvCxnSpPr>
        <p:spPr>
          <a:xfrm flipV="1">
            <a:off x="7113494" y="1761793"/>
            <a:ext cx="0" cy="306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F4447F-7AA3-79D8-8885-43DE60520266}"/>
              </a:ext>
            </a:extLst>
          </p:cNvPr>
          <p:cNvCxnSpPr>
            <a:cxnSpLocks/>
          </p:cNvCxnSpPr>
          <p:nvPr/>
        </p:nvCxnSpPr>
        <p:spPr>
          <a:xfrm>
            <a:off x="7113494" y="1761793"/>
            <a:ext cx="4078762"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8" name="Content Placeholder 9">
            <a:extLst>
              <a:ext uri="{FF2B5EF4-FFF2-40B4-BE49-F238E27FC236}">
                <a16:creationId xmlns:a16="http://schemas.microsoft.com/office/drawing/2014/main" id="{C402F331-5D57-6562-FEB0-EAEF9D5E54D5}"/>
              </a:ext>
            </a:extLst>
          </p:cNvPr>
          <p:cNvSpPr txBox="1">
            <a:spLocks/>
          </p:cNvSpPr>
          <p:nvPr/>
        </p:nvSpPr>
        <p:spPr>
          <a:xfrm>
            <a:off x="3102443" y="3135077"/>
            <a:ext cx="2626004" cy="2465622"/>
          </a:xfrm>
          <a:prstGeom prst="rect">
            <a:avLst/>
          </a:prstGeom>
        </p:spPr>
        <p:txBody>
          <a:bodyPr/>
          <a:lstStyle>
            <a:lvl1pPr marL="0" eaLnBrk="1" hangingPunct="1">
              <a:spcBef>
                <a:spcPts val="1200"/>
              </a:spcBef>
              <a:spcAft>
                <a:spcPts val="1200"/>
              </a:spcAft>
              <a:defRPr sz="2200">
                <a:solidFill>
                  <a:schemeClr val="tx1"/>
                </a:solidFill>
                <a:latin typeface="Calibre Light" panose="020B0303030202060203" pitchFamily="34" charset="0"/>
                <a:ea typeface="+mn-ea"/>
                <a:cs typeface="+mn-cs"/>
              </a:defRPr>
            </a:lvl1pPr>
            <a:lvl2pPr marL="0" indent="0" eaLnBrk="1" hangingPunct="1">
              <a:spcAft>
                <a:spcPts val="600"/>
              </a:spcAft>
              <a:defRPr sz="1600" b="0">
                <a:solidFill>
                  <a:schemeClr val="tx1"/>
                </a:solidFill>
                <a:latin typeface="Calibre Semibold" panose="020B0703030202060203" pitchFamily="34" charset="0"/>
                <a:ea typeface="+mn-ea"/>
                <a:cs typeface="+mn-cs"/>
              </a:defRPr>
            </a:lvl2pPr>
            <a:lvl3pPr marL="0" indent="0" eaLnBrk="1" hangingPunct="1">
              <a:spcBef>
                <a:spcPts val="300"/>
              </a:spcBef>
              <a:spcAft>
                <a:spcPts val="300"/>
              </a:spcAft>
              <a:defRPr sz="1200">
                <a:solidFill>
                  <a:schemeClr val="tx1"/>
                </a:solidFill>
                <a:latin typeface="+mn-lt"/>
                <a:ea typeface="+mn-ea"/>
                <a:cs typeface="+mn-cs"/>
              </a:defRPr>
            </a:lvl3pPr>
            <a:lvl4pPr marL="171450" indent="-171450" eaLnBrk="1" hangingPunct="1">
              <a:spcBef>
                <a:spcPts val="300"/>
              </a:spcBef>
              <a:spcAft>
                <a:spcPts val="300"/>
              </a:spcAft>
              <a:buFont typeface="+mn-lt" panose="04000400000000000000" pitchFamily="82" charset="0"/>
              <a:buChar char="–"/>
              <a:defRPr sz="1200">
                <a:solidFill>
                  <a:schemeClr val="tx1"/>
                </a:solidFill>
                <a:latin typeface="+mn-lt"/>
                <a:ea typeface="+mn-ea"/>
                <a:cs typeface="+mn-cs"/>
              </a:defRPr>
            </a:lvl4pPr>
            <a:lvl5pPr marL="360363" indent="-184150" eaLnBrk="1" hangingPunct="1">
              <a:spcBef>
                <a:spcPts val="300"/>
              </a:spcBef>
              <a:spcAft>
                <a:spcPts val="300"/>
              </a:spcAft>
              <a:buFont typeface="+mn-lt" panose="04000400000000000000" pitchFamily="82" charset="0"/>
              <a:buChar char="–"/>
              <a:defRPr sz="1200" b="0">
                <a:solidFill>
                  <a:schemeClr val="tx1"/>
                </a:solidFill>
                <a:latin typeface="+mn-lt"/>
                <a:ea typeface="+mn-ea"/>
                <a:cs typeface="+mn-cs"/>
              </a:defRPr>
            </a:lvl5pPr>
            <a:lvl6pPr marL="0" indent="0" eaLnBrk="1" hangingPunct="1">
              <a:spcBef>
                <a:spcPts val="600"/>
              </a:spcBef>
              <a:spcAft>
                <a:spcPts val="0"/>
              </a:spcAft>
              <a:buFontTx/>
              <a:buNone/>
              <a:defRPr sz="1200">
                <a:solidFill>
                  <a:schemeClr val="tx1"/>
                </a:solidFill>
                <a:latin typeface="Calibre Semibold" panose="020B0703030202060203" pitchFamily="34" charset="0"/>
                <a:ea typeface="+mn-ea"/>
                <a:cs typeface="+mn-cs"/>
              </a:defRPr>
            </a:lvl6pPr>
            <a:lvl7pPr marL="0" indent="0" eaLnBrk="1" hangingPunct="1">
              <a:spcBef>
                <a:spcPts val="600"/>
              </a:spcBef>
              <a:defRPr sz="1050">
                <a:solidFill>
                  <a:schemeClr val="tx1"/>
                </a:solidFill>
                <a:latin typeface="Calibre Semibold" panose="020B0703030202060203" pitchFamily="34" charset="0"/>
                <a:ea typeface="+mn-ea"/>
                <a:cs typeface="+mn-cs"/>
              </a:defRPr>
            </a:lvl7pPr>
            <a:lvl8pPr marL="0" indent="0" eaLnBrk="1" hangingPunct="1">
              <a:spcBef>
                <a:spcPts val="300"/>
              </a:spcBef>
              <a:spcAft>
                <a:spcPts val="300"/>
              </a:spcAft>
              <a:defRPr sz="1050" b="0">
                <a:solidFill>
                  <a:schemeClr val="tx1"/>
                </a:solidFill>
                <a:latin typeface="+mn-lt"/>
                <a:ea typeface="+mn-ea"/>
                <a:cs typeface="+mn-cs"/>
              </a:defRPr>
            </a:lvl8pPr>
            <a:lvl9pPr marL="171450" indent="-171450" eaLnBrk="1" hangingPunct="1">
              <a:spcBef>
                <a:spcPts val="200"/>
              </a:spcBef>
              <a:spcAft>
                <a:spcPts val="200"/>
              </a:spcAft>
              <a:buFont typeface="+mn-lt" panose="04000400000000000000" pitchFamily="82" charset="0"/>
              <a:buChar char="–"/>
              <a:defRPr sz="1050">
                <a:solidFill>
                  <a:schemeClr val="tx1"/>
                </a:solidFill>
                <a:latin typeface="+mn-lt"/>
                <a:ea typeface="+mn-ea"/>
                <a:cs typeface="+mn-cs"/>
              </a:defRPr>
            </a:lvl9pPr>
          </a:lstStyle>
          <a:p>
            <a:pPr lvl="3"/>
            <a:r>
              <a:rPr lang="en-US" sz="1400" dirty="0"/>
              <a:t>Leverage SNOW ticket history insights to resolve issues efficiently.</a:t>
            </a:r>
          </a:p>
          <a:p>
            <a:pPr lvl="3"/>
            <a:r>
              <a:rPr lang="en-US" sz="1400" dirty="0"/>
              <a:t>Instantly search CBRE’s cloud knowledge base for fast, relevant answers.</a:t>
            </a:r>
          </a:p>
        </p:txBody>
      </p:sp>
      <p:sp>
        <p:nvSpPr>
          <p:cNvPr id="29" name="Content Placeholder 9">
            <a:extLst>
              <a:ext uri="{FF2B5EF4-FFF2-40B4-BE49-F238E27FC236}">
                <a16:creationId xmlns:a16="http://schemas.microsoft.com/office/drawing/2014/main" id="{93973CE3-8CE7-940D-0EE4-D7BF83A980A7}"/>
              </a:ext>
            </a:extLst>
          </p:cNvPr>
          <p:cNvSpPr txBox="1">
            <a:spLocks/>
          </p:cNvSpPr>
          <p:nvPr/>
        </p:nvSpPr>
        <p:spPr>
          <a:xfrm>
            <a:off x="6318084" y="3135076"/>
            <a:ext cx="2626004" cy="2465623"/>
          </a:xfrm>
          <a:prstGeom prst="rect">
            <a:avLst/>
          </a:prstGeom>
        </p:spPr>
        <p:txBody>
          <a:bodyPr/>
          <a:lstStyle>
            <a:lvl1pPr marL="0" eaLnBrk="1" hangingPunct="1">
              <a:spcBef>
                <a:spcPts val="1200"/>
              </a:spcBef>
              <a:spcAft>
                <a:spcPts val="1200"/>
              </a:spcAft>
              <a:defRPr sz="2200">
                <a:solidFill>
                  <a:schemeClr val="tx1"/>
                </a:solidFill>
                <a:latin typeface="Calibre Light" panose="020B0303030202060203" pitchFamily="34" charset="0"/>
                <a:ea typeface="+mn-ea"/>
                <a:cs typeface="+mn-cs"/>
              </a:defRPr>
            </a:lvl1pPr>
            <a:lvl2pPr marL="0" indent="0" eaLnBrk="1" hangingPunct="1">
              <a:spcAft>
                <a:spcPts val="600"/>
              </a:spcAft>
              <a:defRPr sz="1600" b="0">
                <a:solidFill>
                  <a:schemeClr val="tx1"/>
                </a:solidFill>
                <a:latin typeface="Calibre Semibold" panose="020B0703030202060203" pitchFamily="34" charset="0"/>
                <a:ea typeface="+mn-ea"/>
                <a:cs typeface="+mn-cs"/>
              </a:defRPr>
            </a:lvl2pPr>
            <a:lvl3pPr marL="0" indent="0" eaLnBrk="1" hangingPunct="1">
              <a:spcBef>
                <a:spcPts val="300"/>
              </a:spcBef>
              <a:spcAft>
                <a:spcPts val="300"/>
              </a:spcAft>
              <a:defRPr sz="1200">
                <a:solidFill>
                  <a:schemeClr val="tx1"/>
                </a:solidFill>
                <a:latin typeface="+mn-lt"/>
                <a:ea typeface="+mn-ea"/>
                <a:cs typeface="+mn-cs"/>
              </a:defRPr>
            </a:lvl3pPr>
            <a:lvl4pPr marL="171450" indent="-171450" eaLnBrk="1" hangingPunct="1">
              <a:spcBef>
                <a:spcPts val="300"/>
              </a:spcBef>
              <a:spcAft>
                <a:spcPts val="300"/>
              </a:spcAft>
              <a:buFont typeface="+mn-lt" panose="04000400000000000000" pitchFamily="82" charset="0"/>
              <a:buChar char="–"/>
              <a:defRPr sz="1200">
                <a:solidFill>
                  <a:schemeClr val="tx1"/>
                </a:solidFill>
                <a:latin typeface="+mn-lt"/>
                <a:ea typeface="+mn-ea"/>
                <a:cs typeface="+mn-cs"/>
              </a:defRPr>
            </a:lvl4pPr>
            <a:lvl5pPr marL="360363" indent="-184150" eaLnBrk="1" hangingPunct="1">
              <a:spcBef>
                <a:spcPts val="300"/>
              </a:spcBef>
              <a:spcAft>
                <a:spcPts val="300"/>
              </a:spcAft>
              <a:buFont typeface="+mn-lt" panose="04000400000000000000" pitchFamily="82" charset="0"/>
              <a:buChar char="–"/>
              <a:defRPr sz="1200" b="0">
                <a:solidFill>
                  <a:schemeClr val="tx1"/>
                </a:solidFill>
                <a:latin typeface="+mn-lt"/>
                <a:ea typeface="+mn-ea"/>
                <a:cs typeface="+mn-cs"/>
              </a:defRPr>
            </a:lvl5pPr>
            <a:lvl6pPr marL="0" indent="0" eaLnBrk="1" hangingPunct="1">
              <a:spcBef>
                <a:spcPts val="600"/>
              </a:spcBef>
              <a:spcAft>
                <a:spcPts val="0"/>
              </a:spcAft>
              <a:buFontTx/>
              <a:buNone/>
              <a:defRPr sz="1200">
                <a:solidFill>
                  <a:schemeClr val="tx1"/>
                </a:solidFill>
                <a:latin typeface="Calibre Semibold" panose="020B0703030202060203" pitchFamily="34" charset="0"/>
                <a:ea typeface="+mn-ea"/>
                <a:cs typeface="+mn-cs"/>
              </a:defRPr>
            </a:lvl6pPr>
            <a:lvl7pPr marL="0" indent="0" eaLnBrk="1" hangingPunct="1">
              <a:spcBef>
                <a:spcPts val="600"/>
              </a:spcBef>
              <a:defRPr sz="1050">
                <a:solidFill>
                  <a:schemeClr val="tx1"/>
                </a:solidFill>
                <a:latin typeface="Calibre Semibold" panose="020B0703030202060203" pitchFamily="34" charset="0"/>
                <a:ea typeface="+mn-ea"/>
                <a:cs typeface="+mn-cs"/>
              </a:defRPr>
            </a:lvl7pPr>
            <a:lvl8pPr marL="0" indent="0" eaLnBrk="1" hangingPunct="1">
              <a:spcBef>
                <a:spcPts val="300"/>
              </a:spcBef>
              <a:spcAft>
                <a:spcPts val="300"/>
              </a:spcAft>
              <a:defRPr sz="1050" b="0">
                <a:solidFill>
                  <a:schemeClr val="tx1"/>
                </a:solidFill>
                <a:latin typeface="+mn-lt"/>
                <a:ea typeface="+mn-ea"/>
                <a:cs typeface="+mn-cs"/>
              </a:defRPr>
            </a:lvl8pPr>
            <a:lvl9pPr marL="171450" indent="-171450" eaLnBrk="1" hangingPunct="1">
              <a:spcBef>
                <a:spcPts val="200"/>
              </a:spcBef>
              <a:spcAft>
                <a:spcPts val="200"/>
              </a:spcAft>
              <a:buFont typeface="+mn-lt" panose="04000400000000000000" pitchFamily="82" charset="0"/>
              <a:buChar char="–"/>
              <a:defRPr sz="1050">
                <a:solidFill>
                  <a:schemeClr val="tx1"/>
                </a:solidFill>
                <a:latin typeface="+mn-lt"/>
                <a:ea typeface="+mn-ea"/>
                <a:cs typeface="+mn-cs"/>
              </a:defRPr>
            </a:lvl9pPr>
          </a:lstStyle>
          <a:p>
            <a:pPr lvl="3"/>
            <a:r>
              <a:rPr lang="en-US" sz="1400" dirty="0"/>
              <a:t>AI-powered solution that continuously analyzes past 30 days of resource utilization across cloud assets.</a:t>
            </a:r>
          </a:p>
          <a:p>
            <a:pPr lvl="3"/>
            <a:r>
              <a:rPr lang="en-US" sz="1400" dirty="0"/>
              <a:t>Provides optimized right-sizing recommendations for cloud infrastructure.</a:t>
            </a:r>
          </a:p>
        </p:txBody>
      </p:sp>
      <p:cxnSp>
        <p:nvCxnSpPr>
          <p:cNvPr id="6" name="Straight Connector 5">
            <a:extLst>
              <a:ext uri="{FF2B5EF4-FFF2-40B4-BE49-F238E27FC236}">
                <a16:creationId xmlns:a16="http://schemas.microsoft.com/office/drawing/2014/main" id="{06294B9C-E722-4D85-C727-DE6AE74051A8}"/>
              </a:ext>
            </a:extLst>
          </p:cNvPr>
          <p:cNvCxnSpPr>
            <a:cxnSpLocks/>
          </p:cNvCxnSpPr>
          <p:nvPr/>
        </p:nvCxnSpPr>
        <p:spPr>
          <a:xfrm flipV="1">
            <a:off x="11192256" y="1773274"/>
            <a:ext cx="0" cy="306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4486882F-CD3F-A9B3-1878-FB1D8D2EF550}"/>
              </a:ext>
            </a:extLst>
          </p:cNvPr>
          <p:cNvSpPr/>
          <p:nvPr/>
        </p:nvSpPr>
        <p:spPr>
          <a:xfrm>
            <a:off x="9293170" y="2080186"/>
            <a:ext cx="2770094" cy="847165"/>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b="1" dirty="0"/>
              <a:t>Agentic AI Anomaly Detection </a:t>
            </a:r>
            <a:endParaRPr lang="en-US" sz="1800" dirty="0">
              <a:solidFill>
                <a:schemeClr val="bg1"/>
              </a:solidFill>
              <a:latin typeface="Calibre" panose="020B0503030202060203" pitchFamily="34" charset="77"/>
            </a:endParaRPr>
          </a:p>
        </p:txBody>
      </p:sp>
      <p:sp>
        <p:nvSpPr>
          <p:cNvPr id="18" name="Content Placeholder 9">
            <a:extLst>
              <a:ext uri="{FF2B5EF4-FFF2-40B4-BE49-F238E27FC236}">
                <a16:creationId xmlns:a16="http://schemas.microsoft.com/office/drawing/2014/main" id="{62AA5171-A8EA-E76D-2DA1-D99031D1416E}"/>
              </a:ext>
            </a:extLst>
          </p:cNvPr>
          <p:cNvSpPr txBox="1">
            <a:spLocks/>
          </p:cNvSpPr>
          <p:nvPr/>
        </p:nvSpPr>
        <p:spPr>
          <a:xfrm>
            <a:off x="9363808" y="3135076"/>
            <a:ext cx="2626004" cy="2729393"/>
          </a:xfrm>
          <a:prstGeom prst="rect">
            <a:avLst/>
          </a:prstGeom>
        </p:spPr>
        <p:txBody>
          <a:bodyPr/>
          <a:lstStyle>
            <a:lvl1pPr marL="0" eaLnBrk="1" hangingPunct="1">
              <a:spcBef>
                <a:spcPts val="1200"/>
              </a:spcBef>
              <a:spcAft>
                <a:spcPts val="1200"/>
              </a:spcAft>
              <a:defRPr sz="2200">
                <a:solidFill>
                  <a:schemeClr val="tx1"/>
                </a:solidFill>
                <a:latin typeface="Calibre Light" panose="020B0303030202060203" pitchFamily="34" charset="0"/>
                <a:ea typeface="+mn-ea"/>
                <a:cs typeface="+mn-cs"/>
              </a:defRPr>
            </a:lvl1pPr>
            <a:lvl2pPr marL="0" indent="0" eaLnBrk="1" hangingPunct="1">
              <a:spcAft>
                <a:spcPts val="600"/>
              </a:spcAft>
              <a:defRPr sz="1600" b="0">
                <a:solidFill>
                  <a:schemeClr val="tx1"/>
                </a:solidFill>
                <a:latin typeface="Calibre Semibold" panose="020B0703030202060203" pitchFamily="34" charset="0"/>
                <a:ea typeface="+mn-ea"/>
                <a:cs typeface="+mn-cs"/>
              </a:defRPr>
            </a:lvl2pPr>
            <a:lvl3pPr marL="0" indent="0" eaLnBrk="1" hangingPunct="1">
              <a:spcBef>
                <a:spcPts val="300"/>
              </a:spcBef>
              <a:spcAft>
                <a:spcPts val="300"/>
              </a:spcAft>
              <a:defRPr sz="1200">
                <a:solidFill>
                  <a:schemeClr val="tx1"/>
                </a:solidFill>
                <a:latin typeface="+mn-lt"/>
                <a:ea typeface="+mn-ea"/>
                <a:cs typeface="+mn-cs"/>
              </a:defRPr>
            </a:lvl3pPr>
            <a:lvl4pPr marL="171450" indent="-171450" eaLnBrk="1" hangingPunct="1">
              <a:spcBef>
                <a:spcPts val="300"/>
              </a:spcBef>
              <a:spcAft>
                <a:spcPts val="300"/>
              </a:spcAft>
              <a:buFont typeface="+mn-lt" panose="04000400000000000000" pitchFamily="82" charset="0"/>
              <a:buChar char="–"/>
              <a:defRPr sz="1200">
                <a:solidFill>
                  <a:schemeClr val="tx1"/>
                </a:solidFill>
                <a:latin typeface="+mn-lt"/>
                <a:ea typeface="+mn-ea"/>
                <a:cs typeface="+mn-cs"/>
              </a:defRPr>
            </a:lvl4pPr>
            <a:lvl5pPr marL="360363" indent="-184150" eaLnBrk="1" hangingPunct="1">
              <a:spcBef>
                <a:spcPts val="300"/>
              </a:spcBef>
              <a:spcAft>
                <a:spcPts val="300"/>
              </a:spcAft>
              <a:buFont typeface="+mn-lt" panose="04000400000000000000" pitchFamily="82" charset="0"/>
              <a:buChar char="–"/>
              <a:defRPr sz="1200" b="0">
                <a:solidFill>
                  <a:schemeClr val="tx1"/>
                </a:solidFill>
                <a:latin typeface="+mn-lt"/>
                <a:ea typeface="+mn-ea"/>
                <a:cs typeface="+mn-cs"/>
              </a:defRPr>
            </a:lvl5pPr>
            <a:lvl6pPr marL="0" indent="0" eaLnBrk="1" hangingPunct="1">
              <a:spcBef>
                <a:spcPts val="600"/>
              </a:spcBef>
              <a:spcAft>
                <a:spcPts val="0"/>
              </a:spcAft>
              <a:buFontTx/>
              <a:buNone/>
              <a:defRPr sz="1200">
                <a:solidFill>
                  <a:schemeClr val="tx1"/>
                </a:solidFill>
                <a:latin typeface="Calibre Semibold" panose="020B0703030202060203" pitchFamily="34" charset="0"/>
                <a:ea typeface="+mn-ea"/>
                <a:cs typeface="+mn-cs"/>
              </a:defRPr>
            </a:lvl6pPr>
            <a:lvl7pPr marL="0" indent="0" eaLnBrk="1" hangingPunct="1">
              <a:spcBef>
                <a:spcPts val="600"/>
              </a:spcBef>
              <a:defRPr sz="1050">
                <a:solidFill>
                  <a:schemeClr val="tx1"/>
                </a:solidFill>
                <a:latin typeface="Calibre Semibold" panose="020B0703030202060203" pitchFamily="34" charset="0"/>
                <a:ea typeface="+mn-ea"/>
                <a:cs typeface="+mn-cs"/>
              </a:defRPr>
            </a:lvl7pPr>
            <a:lvl8pPr marL="0" indent="0" eaLnBrk="1" hangingPunct="1">
              <a:spcBef>
                <a:spcPts val="300"/>
              </a:spcBef>
              <a:spcAft>
                <a:spcPts val="300"/>
              </a:spcAft>
              <a:defRPr sz="1050" b="0">
                <a:solidFill>
                  <a:schemeClr val="tx1"/>
                </a:solidFill>
                <a:latin typeface="+mn-lt"/>
                <a:ea typeface="+mn-ea"/>
                <a:cs typeface="+mn-cs"/>
              </a:defRPr>
            </a:lvl8pPr>
            <a:lvl9pPr marL="171450" indent="-171450" eaLnBrk="1" hangingPunct="1">
              <a:spcBef>
                <a:spcPts val="200"/>
              </a:spcBef>
              <a:spcAft>
                <a:spcPts val="200"/>
              </a:spcAft>
              <a:buFont typeface="+mn-lt" panose="04000400000000000000" pitchFamily="82" charset="0"/>
              <a:buChar char="–"/>
              <a:defRPr sz="1050">
                <a:solidFill>
                  <a:schemeClr val="tx1"/>
                </a:solidFill>
                <a:latin typeface="+mn-lt"/>
                <a:ea typeface="+mn-ea"/>
                <a:cs typeface="+mn-cs"/>
              </a:defRPr>
            </a:lvl9pPr>
          </a:lstStyle>
          <a:p>
            <a:pPr lvl="3"/>
            <a:r>
              <a:rPr lang="en-US" sz="1400" dirty="0"/>
              <a:t>Agentic AI powered solution that alerts anomalies to save costs</a:t>
            </a:r>
          </a:p>
          <a:p>
            <a:pPr lvl="3"/>
            <a:r>
              <a:rPr lang="en-US" sz="1400" dirty="0"/>
              <a:t>Provides optimized recommendations for cloud infrastructure around 4 cloud platforms</a:t>
            </a:r>
          </a:p>
        </p:txBody>
      </p:sp>
      <p:sp>
        <p:nvSpPr>
          <p:cNvPr id="19" name="TextBox 18">
            <a:extLst>
              <a:ext uri="{FF2B5EF4-FFF2-40B4-BE49-F238E27FC236}">
                <a16:creationId xmlns:a16="http://schemas.microsoft.com/office/drawing/2014/main" id="{151B31DA-B21E-1053-3AFB-113F38F8A157}"/>
              </a:ext>
            </a:extLst>
          </p:cNvPr>
          <p:cNvSpPr txBox="1"/>
          <p:nvPr/>
        </p:nvSpPr>
        <p:spPr>
          <a:xfrm>
            <a:off x="3162735" y="4889409"/>
            <a:ext cx="2505419" cy="1422579"/>
          </a:xfrm>
          <a:prstGeom prst="rect">
            <a:avLst/>
          </a:prstGeom>
          <a:noFill/>
        </p:spPr>
        <p:txBody>
          <a:bodyPr wrap="square" lIns="0" tIns="0" rIns="0" bIns="0" rtlCol="0">
            <a:noAutofit/>
          </a:bodyPr>
          <a:lstStyle/>
          <a:p>
            <a:pPr algn="l"/>
            <a:r>
              <a:rPr lang="en-US" sz="2400" dirty="0">
                <a:solidFill>
                  <a:schemeClr val="tx1">
                    <a:lumMod val="50000"/>
                  </a:schemeClr>
                </a:solidFill>
              </a:rPr>
              <a:t>My Focus</a:t>
            </a:r>
          </a:p>
          <a:p>
            <a:pPr marL="171450" lvl="3" indent="-171450">
              <a:spcBef>
                <a:spcPts val="300"/>
              </a:spcBef>
              <a:spcAft>
                <a:spcPts val="300"/>
              </a:spcAft>
              <a:buFont typeface="+mn-lt" panose="04000400000000000000" pitchFamily="82" charset="0"/>
              <a:buChar char="–"/>
            </a:pPr>
            <a:r>
              <a:rPr lang="en-US" sz="1400" dirty="0">
                <a:latin typeface="+mn-lt"/>
              </a:rPr>
              <a:t>Latency (Responses from 50s -&gt; &lt;6s)</a:t>
            </a:r>
          </a:p>
          <a:p>
            <a:pPr marL="171450" lvl="3" indent="-171450">
              <a:spcBef>
                <a:spcPts val="300"/>
              </a:spcBef>
              <a:spcAft>
                <a:spcPts val="300"/>
              </a:spcAft>
              <a:buFont typeface="+mn-lt" panose="04000400000000000000" pitchFamily="82" charset="0"/>
              <a:buChar char="–"/>
            </a:pPr>
            <a:r>
              <a:rPr lang="en-US" sz="1400" dirty="0">
                <a:latin typeface="+mn-lt"/>
              </a:rPr>
              <a:t>No monitoring</a:t>
            </a:r>
          </a:p>
          <a:p>
            <a:pPr algn="l"/>
            <a:endParaRPr lang="en-US" sz="2400" dirty="0">
              <a:solidFill>
                <a:schemeClr val="tx1">
                  <a:lumMod val="50000"/>
                </a:schemeClr>
              </a:solidFill>
            </a:endParaRPr>
          </a:p>
          <a:p>
            <a:pPr algn="l"/>
            <a:endParaRPr lang="en-US" sz="2400" b="1" dirty="0">
              <a:solidFill>
                <a:schemeClr val="tx1">
                  <a:lumMod val="50000"/>
                </a:schemeClr>
              </a:solidFill>
            </a:endParaRPr>
          </a:p>
        </p:txBody>
      </p:sp>
    </p:spTree>
    <p:extLst>
      <p:ext uri="{BB962C8B-B14F-4D97-AF65-F5344CB8AC3E}">
        <p14:creationId xmlns:p14="http://schemas.microsoft.com/office/powerpoint/2010/main" val="2868947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17B6DD-E4B3-819B-9B03-64FEC99D519D}"/>
              </a:ext>
            </a:extLst>
          </p:cNvPr>
          <p:cNvSpPr/>
          <p:nvPr/>
        </p:nvSpPr>
        <p:spPr>
          <a:xfrm>
            <a:off x="1055078" y="5251356"/>
            <a:ext cx="10665068" cy="693794"/>
          </a:xfrm>
          <a:prstGeom prst="roundRect">
            <a:avLst>
              <a:gd name="adj" fmla="val 17542"/>
            </a:avLst>
          </a:prstGeom>
          <a:solidFill>
            <a:schemeClr val="tx2">
              <a:lumMod val="20000"/>
              <a:lumOff val="80000"/>
            </a:schemeClr>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endParaRPr lang="en-US">
              <a:solidFill>
                <a:schemeClr val="bg1"/>
              </a:solidFill>
            </a:endParaRPr>
          </a:p>
        </p:txBody>
      </p:sp>
      <p:sp>
        <p:nvSpPr>
          <p:cNvPr id="5" name="Rectangle: Rounded Corners 4">
            <a:extLst>
              <a:ext uri="{FF2B5EF4-FFF2-40B4-BE49-F238E27FC236}">
                <a16:creationId xmlns:a16="http://schemas.microsoft.com/office/drawing/2014/main" id="{D6B55F9D-34DE-1DE0-804C-8FAE4B191C1A}"/>
              </a:ext>
            </a:extLst>
          </p:cNvPr>
          <p:cNvSpPr/>
          <p:nvPr/>
        </p:nvSpPr>
        <p:spPr>
          <a:xfrm>
            <a:off x="2508783"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Monitoring</a:t>
            </a:r>
          </a:p>
        </p:txBody>
      </p:sp>
      <p:sp>
        <p:nvSpPr>
          <p:cNvPr id="6" name="TextBox 2388">
            <a:extLst>
              <a:ext uri="{FF2B5EF4-FFF2-40B4-BE49-F238E27FC236}">
                <a16:creationId xmlns:a16="http://schemas.microsoft.com/office/drawing/2014/main" id="{7D3F549A-A362-B055-1192-B15BD19700AD}"/>
              </a:ext>
            </a:extLst>
          </p:cNvPr>
          <p:cNvSpPr txBox="1"/>
          <p:nvPr/>
        </p:nvSpPr>
        <p:spPr>
          <a:xfrm>
            <a:off x="1055078" y="5466726"/>
            <a:ext cx="1186146" cy="276999"/>
          </a:xfrm>
          <a:prstGeom prst="rect">
            <a:avLst/>
          </a:prstGeom>
          <a:noFill/>
        </p:spPr>
        <p:txBody>
          <a:bodyPr wrap="square" rtlCol="0">
            <a:sp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b="1" dirty="0">
                <a:latin typeface="Calibri" panose="020F0502020204030204" pitchFamily="34" charset="0"/>
                <a:ea typeface="Calibri" panose="020F0502020204030204" pitchFamily="34" charset="0"/>
                <a:cs typeface="Calibri" panose="020F0502020204030204" pitchFamily="34" charset="0"/>
              </a:rPr>
              <a:t>Observability</a:t>
            </a:r>
          </a:p>
        </p:txBody>
      </p:sp>
      <p:sp>
        <p:nvSpPr>
          <p:cNvPr id="7" name="Rectangle: Rounded Corners 6">
            <a:extLst>
              <a:ext uri="{FF2B5EF4-FFF2-40B4-BE49-F238E27FC236}">
                <a16:creationId xmlns:a16="http://schemas.microsoft.com/office/drawing/2014/main" id="{9F3A52A3-69CB-27C0-AF6F-20BBF17930D2}"/>
              </a:ext>
            </a:extLst>
          </p:cNvPr>
          <p:cNvSpPr/>
          <p:nvPr/>
        </p:nvSpPr>
        <p:spPr>
          <a:xfrm>
            <a:off x="4119105"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Logging</a:t>
            </a:r>
          </a:p>
        </p:txBody>
      </p:sp>
      <p:sp>
        <p:nvSpPr>
          <p:cNvPr id="8" name="Rectangle: Rounded Corners 7">
            <a:extLst>
              <a:ext uri="{FF2B5EF4-FFF2-40B4-BE49-F238E27FC236}">
                <a16:creationId xmlns:a16="http://schemas.microsoft.com/office/drawing/2014/main" id="{180544A4-0EAE-7DFD-44A2-BBD26C8225B4}"/>
              </a:ext>
            </a:extLst>
          </p:cNvPr>
          <p:cNvSpPr/>
          <p:nvPr/>
        </p:nvSpPr>
        <p:spPr>
          <a:xfrm>
            <a:off x="5729427"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a:solidFill>
                  <a:schemeClr val="tx1">
                    <a:lumMod val="50000"/>
                  </a:schemeClr>
                </a:solidFill>
              </a:rPr>
              <a:t>Tracing</a:t>
            </a:r>
          </a:p>
        </p:txBody>
      </p:sp>
      <p:sp>
        <p:nvSpPr>
          <p:cNvPr id="9" name="Rectangle: Rounded Corners 8">
            <a:extLst>
              <a:ext uri="{FF2B5EF4-FFF2-40B4-BE49-F238E27FC236}">
                <a16:creationId xmlns:a16="http://schemas.microsoft.com/office/drawing/2014/main" id="{89668BCD-1E79-E046-EE28-A397E934020C}"/>
              </a:ext>
            </a:extLst>
          </p:cNvPr>
          <p:cNvSpPr/>
          <p:nvPr/>
        </p:nvSpPr>
        <p:spPr>
          <a:xfrm>
            <a:off x="7339749"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Clustering</a:t>
            </a:r>
          </a:p>
        </p:txBody>
      </p:sp>
      <p:pic>
        <p:nvPicPr>
          <p:cNvPr id="10" name="Graphic 2401">
            <a:extLst>
              <a:ext uri="{FF2B5EF4-FFF2-40B4-BE49-F238E27FC236}">
                <a16:creationId xmlns:a16="http://schemas.microsoft.com/office/drawing/2014/main" id="{C3EFD80F-4F2B-B641-2C18-68E0774EF8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3431" y="5401260"/>
            <a:ext cx="1132965" cy="326363"/>
          </a:xfrm>
          <a:prstGeom prst="rect">
            <a:avLst/>
          </a:prstGeom>
        </p:spPr>
      </p:pic>
      <p:pic>
        <p:nvPicPr>
          <p:cNvPr id="14" name="Picture 2">
            <a:extLst>
              <a:ext uri="{FF2B5EF4-FFF2-40B4-BE49-F238E27FC236}">
                <a16:creationId xmlns:a16="http://schemas.microsoft.com/office/drawing/2014/main" id="{044EDE7A-872B-2A30-58D7-E262109FA9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9" r="40227" b="-37"/>
          <a:stretch>
            <a:fillRect/>
          </a:stretch>
        </p:blipFill>
        <p:spPr bwMode="auto">
          <a:xfrm>
            <a:off x="515009" y="1114275"/>
            <a:ext cx="10237983" cy="38582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DEB8979-DFE7-66A0-80E2-C370680B021D}"/>
              </a:ext>
            </a:extLst>
          </p:cNvPr>
          <p:cNvSpPr txBox="1"/>
          <p:nvPr/>
        </p:nvSpPr>
        <p:spPr>
          <a:xfrm>
            <a:off x="2250831" y="5064369"/>
            <a:ext cx="0" cy="0"/>
          </a:xfrm>
          <a:prstGeom prst="rect">
            <a:avLst/>
          </a:prstGeom>
          <a:noFill/>
        </p:spPr>
        <p:txBody>
          <a:bodyPr wrap="none" lIns="0" tIns="0" rIns="0" bIns="0" rtlCol="0">
            <a:noAutofit/>
          </a:bodyPr>
          <a:lstStyle/>
          <a:p>
            <a:pPr algn="l"/>
            <a:endParaRPr lang="en-US" dirty="0" err="1"/>
          </a:p>
        </p:txBody>
      </p:sp>
      <p:sp>
        <p:nvSpPr>
          <p:cNvPr id="16" name="TextBox 15">
            <a:extLst>
              <a:ext uri="{FF2B5EF4-FFF2-40B4-BE49-F238E27FC236}">
                <a16:creationId xmlns:a16="http://schemas.microsoft.com/office/drawing/2014/main" id="{34C8990D-7D42-F876-8532-37A63D889FD3}"/>
              </a:ext>
            </a:extLst>
          </p:cNvPr>
          <p:cNvSpPr txBox="1"/>
          <p:nvPr/>
        </p:nvSpPr>
        <p:spPr>
          <a:xfrm>
            <a:off x="1907931" y="4950069"/>
            <a:ext cx="0" cy="0"/>
          </a:xfrm>
          <a:prstGeom prst="rect">
            <a:avLst/>
          </a:prstGeom>
          <a:noFill/>
        </p:spPr>
        <p:txBody>
          <a:bodyPr wrap="none" lIns="0" tIns="0" rIns="0" bIns="0" rtlCol="0">
            <a:noAutofit/>
          </a:bodyPr>
          <a:lstStyle/>
          <a:p>
            <a:pPr algn="l"/>
            <a:endParaRPr lang="en-US" dirty="0" err="1"/>
          </a:p>
        </p:txBody>
      </p:sp>
      <p:pic>
        <p:nvPicPr>
          <p:cNvPr id="20" name="Picture 19">
            <a:extLst>
              <a:ext uri="{FF2B5EF4-FFF2-40B4-BE49-F238E27FC236}">
                <a16:creationId xmlns:a16="http://schemas.microsoft.com/office/drawing/2014/main" id="{C5C14637-3F0E-ECE4-0B9B-0EFC9D199BD5}"/>
              </a:ext>
            </a:extLst>
          </p:cNvPr>
          <p:cNvPicPr>
            <a:picLocks noChangeAspect="1"/>
          </p:cNvPicPr>
          <p:nvPr/>
        </p:nvPicPr>
        <p:blipFill>
          <a:blip r:embed="rId5"/>
          <a:stretch>
            <a:fillRect/>
          </a:stretch>
        </p:blipFill>
        <p:spPr>
          <a:xfrm>
            <a:off x="6330204" y="4114800"/>
            <a:ext cx="659681" cy="413238"/>
          </a:xfrm>
          <a:prstGeom prst="rect">
            <a:avLst/>
          </a:prstGeom>
        </p:spPr>
      </p:pic>
      <p:cxnSp>
        <p:nvCxnSpPr>
          <p:cNvPr id="22" name="Straight Arrow Connector 21">
            <a:extLst>
              <a:ext uri="{FF2B5EF4-FFF2-40B4-BE49-F238E27FC236}">
                <a16:creationId xmlns:a16="http://schemas.microsoft.com/office/drawing/2014/main" id="{C85B4E52-938E-EBBE-9FCF-9B1BC6D4316F}"/>
              </a:ext>
            </a:extLst>
          </p:cNvPr>
          <p:cNvCxnSpPr/>
          <p:nvPr/>
        </p:nvCxnSpPr>
        <p:spPr>
          <a:xfrm>
            <a:off x="6550269" y="4589585"/>
            <a:ext cx="0" cy="57150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C86E3202-9125-A42B-3C44-59E2ABCCFC89}"/>
              </a:ext>
            </a:extLst>
          </p:cNvPr>
          <p:cNvPicPr>
            <a:picLocks noChangeAspect="1"/>
          </p:cNvPicPr>
          <p:nvPr/>
        </p:nvPicPr>
        <p:blipFill>
          <a:blip r:embed="rId6"/>
          <a:srcRect l="91226" t="17799" r="3005" b="26236"/>
          <a:stretch>
            <a:fillRect/>
          </a:stretch>
        </p:blipFill>
        <p:spPr>
          <a:xfrm>
            <a:off x="11325298" y="1973873"/>
            <a:ext cx="703385" cy="1767254"/>
          </a:xfrm>
          <a:prstGeom prst="rect">
            <a:avLst/>
          </a:prstGeom>
        </p:spPr>
      </p:pic>
      <p:cxnSp>
        <p:nvCxnSpPr>
          <p:cNvPr id="24" name="Straight Arrow Connector 23">
            <a:extLst>
              <a:ext uri="{FF2B5EF4-FFF2-40B4-BE49-F238E27FC236}">
                <a16:creationId xmlns:a16="http://schemas.microsoft.com/office/drawing/2014/main" id="{551FB1C1-D5FA-458F-E578-45C3C959562C}"/>
              </a:ext>
            </a:extLst>
          </p:cNvPr>
          <p:cNvCxnSpPr/>
          <p:nvPr/>
        </p:nvCxnSpPr>
        <p:spPr>
          <a:xfrm>
            <a:off x="10648290" y="2857500"/>
            <a:ext cx="67700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915B13E-E113-0E79-2020-C69D1A6BA28E}"/>
              </a:ext>
            </a:extLst>
          </p:cNvPr>
          <p:cNvSpPr txBox="1"/>
          <p:nvPr/>
        </p:nvSpPr>
        <p:spPr>
          <a:xfrm>
            <a:off x="734817" y="237552"/>
            <a:ext cx="4127329" cy="597876"/>
          </a:xfrm>
          <a:prstGeom prst="rect">
            <a:avLst/>
          </a:prstGeom>
          <a:noFill/>
        </p:spPr>
        <p:txBody>
          <a:bodyPr wrap="square" lIns="0" tIns="0" rIns="0" bIns="0" rtlCol="0">
            <a:noAutofit/>
          </a:bodyPr>
          <a:lstStyle/>
          <a:p>
            <a:pPr>
              <a:lnSpc>
                <a:spcPct val="90000"/>
              </a:lnSpc>
              <a:spcBef>
                <a:spcPct val="0"/>
              </a:spcBef>
            </a:pPr>
            <a:r>
              <a:rPr lang="en-US" sz="2800" dirty="0">
                <a:latin typeface="+mj-lt"/>
                <a:ea typeface="+mj-ea"/>
                <a:cs typeface="+mj-cs"/>
              </a:rPr>
              <a:t>My Internship Focus</a:t>
            </a:r>
          </a:p>
        </p:txBody>
      </p:sp>
      <p:sp>
        <p:nvSpPr>
          <p:cNvPr id="26" name="TextBox 25">
            <a:extLst>
              <a:ext uri="{FF2B5EF4-FFF2-40B4-BE49-F238E27FC236}">
                <a16:creationId xmlns:a16="http://schemas.microsoft.com/office/drawing/2014/main" id="{6E3ACB07-D0A7-7962-76FF-8503FAE74F8B}"/>
              </a:ext>
            </a:extLst>
          </p:cNvPr>
          <p:cNvSpPr txBox="1"/>
          <p:nvPr/>
        </p:nvSpPr>
        <p:spPr>
          <a:xfrm>
            <a:off x="5240156" y="4783095"/>
            <a:ext cx="2839776" cy="411649"/>
          </a:xfrm>
          <a:prstGeom prst="rect">
            <a:avLst/>
          </a:prstGeom>
          <a:noFill/>
        </p:spPr>
        <p:txBody>
          <a:bodyPr wrap="square" lIns="0" tIns="0" rIns="0" bIns="0" rtlCol="0">
            <a:noAutofit/>
          </a:bodyPr>
          <a:lstStyle/>
          <a:p>
            <a:pPr algn="l"/>
            <a:r>
              <a:rPr lang="en-US" dirty="0">
                <a:solidFill>
                  <a:srgbClr val="FF0000"/>
                </a:solidFill>
              </a:rPr>
              <a:t>LLM Observability Integration and Redaction</a:t>
            </a:r>
          </a:p>
          <a:p>
            <a:pPr algn="l"/>
            <a:endParaRPr lang="en-US" dirty="0">
              <a:solidFill>
                <a:srgbClr val="FF0000"/>
              </a:solidFill>
            </a:endParaRPr>
          </a:p>
        </p:txBody>
      </p:sp>
      <p:sp>
        <p:nvSpPr>
          <p:cNvPr id="27" name="Oval 26">
            <a:extLst>
              <a:ext uri="{FF2B5EF4-FFF2-40B4-BE49-F238E27FC236}">
                <a16:creationId xmlns:a16="http://schemas.microsoft.com/office/drawing/2014/main" id="{503B0284-61EB-7D5B-3EAD-6C53B10CEA81}"/>
              </a:ext>
            </a:extLst>
          </p:cNvPr>
          <p:cNvSpPr/>
          <p:nvPr/>
        </p:nvSpPr>
        <p:spPr>
          <a:xfrm>
            <a:off x="4351034" y="3833446"/>
            <a:ext cx="1378393" cy="860215"/>
          </a:xfrm>
          <a:prstGeom prst="ellipse">
            <a:avLst/>
          </a:prstGeom>
          <a:noFill/>
          <a:ln>
            <a:solidFill>
              <a:srgbClr val="FF0000"/>
            </a:solidFill>
          </a:ln>
        </p:spPr>
        <p:txBody>
          <a:bodyPr wrap="square" lIns="72000" tIns="46800" rIns="72000" bIns="46800" rtlCol="0" anchor="ctr" anchorCtr="1">
            <a:noAutofit/>
          </a:bodyPr>
          <a:lstStyle/>
          <a:p>
            <a:pPr algn="ctr"/>
            <a:endParaRPr lang="en-US" dirty="0">
              <a:solidFill>
                <a:schemeClr val="bg1"/>
              </a:solidFill>
            </a:endParaRPr>
          </a:p>
        </p:txBody>
      </p:sp>
      <p:sp>
        <p:nvSpPr>
          <p:cNvPr id="28" name="Rectangle: Rounded Corners 8">
            <a:extLst>
              <a:ext uri="{FF2B5EF4-FFF2-40B4-BE49-F238E27FC236}">
                <a16:creationId xmlns:a16="http://schemas.microsoft.com/office/drawing/2014/main" id="{2233518F-3B2D-6F5A-AD2D-62C647052D30}"/>
              </a:ext>
            </a:extLst>
          </p:cNvPr>
          <p:cNvSpPr/>
          <p:nvPr/>
        </p:nvSpPr>
        <p:spPr>
          <a:xfrm>
            <a:off x="8773109" y="5399094"/>
            <a:ext cx="1272290" cy="412262"/>
          </a:xfrm>
          <a:prstGeom prst="roundRect">
            <a:avLst>
              <a:gd name="adj" fmla="val 18427"/>
            </a:avLst>
          </a:prstGeom>
          <a:solidFill>
            <a:schemeClr val="bg1"/>
          </a:solidFill>
        </p:spPr>
        <p:txBody>
          <a:bodyPr wrap="square" lIns="72000" tIns="46800" rIns="72000" bIns="46800" rtlCol="0" anchor="ctr" anchorCtr="1">
            <a:noAutofit/>
          </a:bodyPr>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2pPr>
            <a:lvl3pPr marL="360000" indent="-180000" algn="l" defTabSz="914400" rtl="0" eaLnBrk="1" latinLnBrk="0" hangingPunct="1">
              <a:lnSpc>
                <a:spcPct val="100000"/>
              </a:lnSpc>
              <a:spcBef>
                <a:spcPts val="300"/>
              </a:spcBef>
              <a:spcAft>
                <a:spcPts val="300"/>
              </a:spcAft>
              <a:buFont typeface="Calibre" panose="020B0503030202060203" pitchFamily="34" charset="0"/>
              <a:buChar char="–"/>
              <a:defRPr sz="12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0"/>
              </a:spcAft>
              <a:buFont typeface="Arial" panose="020B0604020202020204" pitchFamily="34" charset="0"/>
              <a:buNone/>
              <a:defRPr sz="1600" kern="1200">
                <a:solidFill>
                  <a:schemeClr val="tx1"/>
                </a:solidFill>
                <a:latin typeface="Calibre Semibold" panose="020B0703030202060203" pitchFamily="34" charset="0"/>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1200" kern="1200">
                <a:solidFill>
                  <a:schemeClr val="tx1"/>
                </a:solidFill>
                <a:latin typeface="Calibre Semibold" panose="020B0703030202060203" pitchFamily="34" charset="0"/>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None/>
              <a:defRPr sz="1050" kern="1200">
                <a:solidFill>
                  <a:schemeClr val="tx1"/>
                </a:solidFill>
                <a:latin typeface="Calibre Semibold" panose="020B0703030202060203" pitchFamily="34" charset="0"/>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050" kern="1200">
                <a:solidFill>
                  <a:schemeClr val="tx1"/>
                </a:solidFill>
                <a:latin typeface="+mn-lt"/>
                <a:ea typeface="+mn-ea"/>
                <a:cs typeface="+mn-cs"/>
              </a:defRPr>
            </a:lvl7pPr>
            <a:lvl8pPr marL="180000" indent="-180000" algn="l" defTabSz="914400" rtl="0" eaLnBrk="1" latinLnBrk="0" hangingPunct="1">
              <a:lnSpc>
                <a:spcPct val="100000"/>
              </a:lnSpc>
              <a:spcBef>
                <a:spcPts val="200"/>
              </a:spcBef>
              <a:spcAft>
                <a:spcPts val="200"/>
              </a:spcAft>
              <a:buFont typeface="Calibre" panose="020B0503030202060203" pitchFamily="34" charset="0"/>
              <a:buChar char="–"/>
              <a:defRPr sz="1050" kern="1200">
                <a:solidFill>
                  <a:schemeClr val="tx1"/>
                </a:solidFill>
                <a:latin typeface="+mn-lt"/>
                <a:ea typeface="+mn-ea"/>
                <a:cs typeface="+mn-cs"/>
              </a:defRPr>
            </a:lvl8pPr>
            <a:lvl9pPr marL="0" indent="0" algn="l" defTabSz="914400" rtl="0" eaLnBrk="1" latinLnBrk="0" hangingPunct="1">
              <a:lnSpc>
                <a:spcPct val="90000"/>
              </a:lnSpc>
              <a:spcBef>
                <a:spcPts val="1200"/>
              </a:spcBef>
              <a:spcAft>
                <a:spcPts val="600"/>
              </a:spcAft>
              <a:buFont typeface="Arial" panose="020B0604020202020204" pitchFamily="34" charset="0"/>
              <a:buNone/>
              <a:defRPr sz="2200" kern="1200">
                <a:solidFill>
                  <a:schemeClr val="tx1"/>
                </a:solidFill>
                <a:latin typeface="Calibre Light" panose="020B0303030202060203" pitchFamily="34" charset="0"/>
                <a:ea typeface="+mn-ea"/>
                <a:cs typeface="+mn-cs"/>
              </a:defRPr>
            </a:lvl9pPr>
          </a:lstStyle>
          <a:p>
            <a:pPr algn="ctr"/>
            <a:r>
              <a:rPr lang="en-US" dirty="0">
                <a:solidFill>
                  <a:schemeClr val="tx1">
                    <a:lumMod val="50000"/>
                  </a:schemeClr>
                </a:solidFill>
              </a:rPr>
              <a:t>Redacting</a:t>
            </a:r>
          </a:p>
        </p:txBody>
      </p:sp>
      <p:cxnSp>
        <p:nvCxnSpPr>
          <p:cNvPr id="30" name="Straight Arrow Connector 29">
            <a:extLst>
              <a:ext uri="{FF2B5EF4-FFF2-40B4-BE49-F238E27FC236}">
                <a16:creationId xmlns:a16="http://schemas.microsoft.com/office/drawing/2014/main" id="{C1F42B69-DB8A-87E9-96DA-D371A4794ADB}"/>
              </a:ext>
            </a:extLst>
          </p:cNvPr>
          <p:cNvCxnSpPr>
            <a:cxnSpLocks/>
          </p:cNvCxnSpPr>
          <p:nvPr/>
        </p:nvCxnSpPr>
        <p:spPr>
          <a:xfrm flipV="1">
            <a:off x="5391395" y="835428"/>
            <a:ext cx="859936" cy="170554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3469671-6141-697E-C58D-61D0647B1F1C}"/>
              </a:ext>
            </a:extLst>
          </p:cNvPr>
          <p:cNvCxnSpPr>
            <a:cxnSpLocks/>
          </p:cNvCxnSpPr>
          <p:nvPr/>
        </p:nvCxnSpPr>
        <p:spPr>
          <a:xfrm flipH="1" flipV="1">
            <a:off x="8405446" y="835428"/>
            <a:ext cx="1003808" cy="227704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8F73156-B746-0388-CA2D-4615DAA09482}"/>
              </a:ext>
            </a:extLst>
          </p:cNvPr>
          <p:cNvCxnSpPr>
            <a:cxnSpLocks/>
          </p:cNvCxnSpPr>
          <p:nvPr/>
        </p:nvCxnSpPr>
        <p:spPr>
          <a:xfrm flipV="1">
            <a:off x="6898420" y="892040"/>
            <a:ext cx="431436" cy="120387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Rounded Rectangle 39">
            <a:extLst>
              <a:ext uri="{FF2B5EF4-FFF2-40B4-BE49-F238E27FC236}">
                <a16:creationId xmlns:a16="http://schemas.microsoft.com/office/drawing/2014/main" id="{80D04CA9-467F-4487-6FC5-1E835E090D8A}"/>
              </a:ext>
            </a:extLst>
          </p:cNvPr>
          <p:cNvSpPr/>
          <p:nvPr/>
        </p:nvSpPr>
        <p:spPr>
          <a:xfrm>
            <a:off x="6096000" y="337529"/>
            <a:ext cx="2450123" cy="509794"/>
          </a:xfrm>
          <a:prstGeom prst="roundRect">
            <a:avLst/>
          </a:prstGeom>
          <a:solidFill>
            <a:schemeClr val="bg2"/>
          </a:solidFill>
        </p:spPr>
        <p:txBody>
          <a:bodyPr wrap="square" lIns="72000" tIns="46800" rIns="72000" bIns="46800" rtlCol="0" anchor="ctr" anchorCtr="1">
            <a:noAutofit/>
          </a:bodyPr>
          <a:lstStyle/>
          <a:p>
            <a:pPr algn="ctr"/>
            <a:r>
              <a:rPr lang="en-US" dirty="0">
                <a:solidFill>
                  <a:schemeClr val="bg1"/>
                </a:solidFill>
              </a:rPr>
              <a:t>Optimizing Latency</a:t>
            </a:r>
          </a:p>
        </p:txBody>
      </p:sp>
    </p:spTree>
    <p:extLst>
      <p:ext uri="{BB962C8B-B14F-4D97-AF65-F5344CB8AC3E}">
        <p14:creationId xmlns:p14="http://schemas.microsoft.com/office/powerpoint/2010/main" val="3829540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918894-BA70-C73F-D35F-D23B66ACF69F}"/>
              </a:ext>
            </a:extLst>
          </p:cNvPr>
          <p:cNvSpPr txBox="1"/>
          <p:nvPr/>
        </p:nvSpPr>
        <p:spPr>
          <a:xfrm>
            <a:off x="512884" y="500743"/>
            <a:ext cx="45719" cy="0"/>
          </a:xfrm>
          <a:prstGeom prst="rect">
            <a:avLst/>
          </a:prstGeom>
          <a:noFill/>
        </p:spPr>
        <p:txBody>
          <a:bodyPr wrap="none" lIns="0" tIns="0" rIns="0" bIns="0" rtlCol="0">
            <a:noAutofit/>
          </a:bodyPr>
          <a:lstStyle/>
          <a:p>
            <a:pPr algn="l"/>
            <a:endParaRPr lang="en-US" dirty="0" err="1"/>
          </a:p>
        </p:txBody>
      </p:sp>
      <p:pic>
        <p:nvPicPr>
          <p:cNvPr id="6" name="Picture 5">
            <a:extLst>
              <a:ext uri="{FF2B5EF4-FFF2-40B4-BE49-F238E27FC236}">
                <a16:creationId xmlns:a16="http://schemas.microsoft.com/office/drawing/2014/main" id="{471C10D6-D36C-8FD7-4F45-810B316CCE07}"/>
              </a:ext>
            </a:extLst>
          </p:cNvPr>
          <p:cNvPicPr>
            <a:picLocks noChangeAspect="1"/>
          </p:cNvPicPr>
          <p:nvPr/>
        </p:nvPicPr>
        <p:blipFill>
          <a:blip r:embed="rId2"/>
          <a:stretch>
            <a:fillRect/>
          </a:stretch>
        </p:blipFill>
        <p:spPr>
          <a:xfrm>
            <a:off x="626328" y="849086"/>
            <a:ext cx="5389181" cy="5355771"/>
          </a:xfrm>
          <a:prstGeom prst="rect">
            <a:avLst/>
          </a:prstGeom>
        </p:spPr>
      </p:pic>
      <p:pic>
        <p:nvPicPr>
          <p:cNvPr id="7" name="Picture 6">
            <a:extLst>
              <a:ext uri="{FF2B5EF4-FFF2-40B4-BE49-F238E27FC236}">
                <a16:creationId xmlns:a16="http://schemas.microsoft.com/office/drawing/2014/main" id="{CDCF6867-4FF9-C639-0CBE-871834F55300}"/>
              </a:ext>
            </a:extLst>
          </p:cNvPr>
          <p:cNvPicPr>
            <a:picLocks noChangeAspect="1"/>
          </p:cNvPicPr>
          <p:nvPr/>
        </p:nvPicPr>
        <p:blipFill>
          <a:blip r:embed="rId3"/>
          <a:stretch>
            <a:fillRect/>
          </a:stretch>
        </p:blipFill>
        <p:spPr>
          <a:xfrm>
            <a:off x="6433459" y="849085"/>
            <a:ext cx="5606141" cy="5355771"/>
          </a:xfrm>
          <a:prstGeom prst="rect">
            <a:avLst/>
          </a:prstGeom>
        </p:spPr>
      </p:pic>
    </p:spTree>
    <p:extLst>
      <p:ext uri="{BB962C8B-B14F-4D97-AF65-F5344CB8AC3E}">
        <p14:creationId xmlns:p14="http://schemas.microsoft.com/office/powerpoint/2010/main" val="3753638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87DB-3AD8-C0E7-A384-66622653C26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5131113-E95E-B178-8FE1-28212DA45B1B}"/>
              </a:ext>
            </a:extLst>
          </p:cNvPr>
          <p:cNvSpPr txBox="1"/>
          <p:nvPr/>
        </p:nvSpPr>
        <p:spPr>
          <a:xfrm>
            <a:off x="503238" y="1592264"/>
            <a:ext cx="2984500" cy="1152000"/>
          </a:xfrm>
          <a:prstGeom prst="rect">
            <a:avLst/>
          </a:prstGeom>
        </p:spPr>
        <p:txBody>
          <a:bodyPr vert="horz" lIns="0" tIns="0" rIns="0" bIns="0" rtlCol="0" anchor="t" anchorCtr="0">
            <a:normAutofit/>
          </a:bodyPr>
          <a:lstStyle/>
          <a:p>
            <a:pPr>
              <a:lnSpc>
                <a:spcPct val="90000"/>
              </a:lnSpc>
              <a:spcBef>
                <a:spcPct val="0"/>
              </a:spcBef>
            </a:pPr>
            <a:endParaRPr lang="en-US" sz="2800" kern="1200" dirty="0">
              <a:latin typeface="+mj-lt"/>
              <a:ea typeface="+mj-ea"/>
              <a:cs typeface="+mj-cs"/>
            </a:endParaRPr>
          </a:p>
        </p:txBody>
      </p:sp>
      <p:sp>
        <p:nvSpPr>
          <p:cNvPr id="11" name="Text Placeholder 3">
            <a:extLst>
              <a:ext uri="{FF2B5EF4-FFF2-40B4-BE49-F238E27FC236}">
                <a16:creationId xmlns:a16="http://schemas.microsoft.com/office/drawing/2014/main" id="{ADB58525-CA2A-FD5F-8B15-FBE1E19B6BC4}"/>
              </a:ext>
            </a:extLst>
          </p:cNvPr>
          <p:cNvSpPr>
            <a:spLocks noGrp="1"/>
          </p:cNvSpPr>
          <p:nvPr>
            <p:ph type="body" sz="quarter" idx="16"/>
          </p:nvPr>
        </p:nvSpPr>
        <p:spPr>
          <a:xfrm>
            <a:off x="1285753" y="5926399"/>
            <a:ext cx="4010025" cy="412750"/>
          </a:xfrm>
        </p:spPr>
        <p:txBody>
          <a:bodyPr/>
          <a:lstStyle/>
          <a:p>
            <a:pPr algn="ctr">
              <a:spcAft>
                <a:spcPts val="300"/>
              </a:spcAft>
            </a:pPr>
            <a:r>
              <a:rPr lang="en-US" sz="1200" dirty="0">
                <a:latin typeface="+mn-lt"/>
              </a:rPr>
              <a:t>4070 traces clustered</a:t>
            </a:r>
          </a:p>
          <a:p>
            <a:pPr algn="ctr">
              <a:spcAft>
                <a:spcPts val="300"/>
              </a:spcAft>
            </a:pPr>
            <a:endParaRPr lang="en-US" sz="1200" dirty="0">
              <a:latin typeface="+mn-lt"/>
            </a:endParaRPr>
          </a:p>
        </p:txBody>
      </p:sp>
      <p:pic>
        <p:nvPicPr>
          <p:cNvPr id="4" name="Picture 3" descr="A screenshot of a computer&#10;&#10;AI-generated content may be incorrect.">
            <a:extLst>
              <a:ext uri="{FF2B5EF4-FFF2-40B4-BE49-F238E27FC236}">
                <a16:creationId xmlns:a16="http://schemas.microsoft.com/office/drawing/2014/main" id="{4C320A59-B990-6C5A-5A30-166E202D8C66}"/>
              </a:ext>
            </a:extLst>
          </p:cNvPr>
          <p:cNvPicPr>
            <a:picLocks noChangeAspect="1"/>
          </p:cNvPicPr>
          <p:nvPr/>
        </p:nvPicPr>
        <p:blipFill>
          <a:blip r:embed="rId2"/>
          <a:srcRect t="5418" r="1" b="4221"/>
          <a:stretch>
            <a:fillRect/>
          </a:stretch>
        </p:blipFill>
        <p:spPr>
          <a:xfrm>
            <a:off x="6466309" y="1592262"/>
            <a:ext cx="5592764" cy="4148833"/>
          </a:xfrm>
          <a:prstGeom prst="rect">
            <a:avLst/>
          </a:prstGeom>
          <a:noFill/>
          <a:effectLst>
            <a:outerShdw blurRad="63500" algn="ctr" rotWithShape="0">
              <a:srgbClr val="000000">
                <a:alpha val="20000"/>
              </a:srgbClr>
            </a:outerShdw>
          </a:effectLst>
        </p:spPr>
      </p:pic>
      <p:sp>
        <p:nvSpPr>
          <p:cNvPr id="15" name="Text Placeholder 7">
            <a:extLst>
              <a:ext uri="{FF2B5EF4-FFF2-40B4-BE49-F238E27FC236}">
                <a16:creationId xmlns:a16="http://schemas.microsoft.com/office/drawing/2014/main" id="{4F6E11DB-F2B8-55EE-4005-769831B14AB8}"/>
              </a:ext>
            </a:extLst>
          </p:cNvPr>
          <p:cNvSpPr>
            <a:spLocks noGrp="1"/>
          </p:cNvSpPr>
          <p:nvPr>
            <p:ph type="body" sz="quarter" idx="20"/>
          </p:nvPr>
        </p:nvSpPr>
        <p:spPr>
          <a:xfrm>
            <a:off x="8392296" y="5926399"/>
            <a:ext cx="2301347" cy="1152000"/>
          </a:xfrm>
        </p:spPr>
        <p:txBody>
          <a:bodyPr/>
          <a:lstStyle/>
          <a:p>
            <a:r>
              <a:rPr lang="en-US" dirty="0"/>
              <a:t>Where can I find the most asked questions now?</a:t>
            </a:r>
          </a:p>
        </p:txBody>
      </p:sp>
      <p:pic>
        <p:nvPicPr>
          <p:cNvPr id="6" name="Picture 5">
            <a:extLst>
              <a:ext uri="{FF2B5EF4-FFF2-40B4-BE49-F238E27FC236}">
                <a16:creationId xmlns:a16="http://schemas.microsoft.com/office/drawing/2014/main" id="{0CA64FEE-0217-AE11-5838-079F0AFE403E}"/>
              </a:ext>
            </a:extLst>
          </p:cNvPr>
          <p:cNvPicPr>
            <a:picLocks noChangeAspect="1"/>
          </p:cNvPicPr>
          <p:nvPr/>
        </p:nvPicPr>
        <p:blipFill>
          <a:blip r:embed="rId3"/>
          <a:stretch>
            <a:fillRect/>
          </a:stretch>
        </p:blipFill>
        <p:spPr>
          <a:xfrm>
            <a:off x="503236" y="1319319"/>
            <a:ext cx="5592764" cy="4334135"/>
          </a:xfrm>
          <a:prstGeom prst="rect">
            <a:avLst/>
          </a:prstGeom>
        </p:spPr>
      </p:pic>
      <p:sp>
        <p:nvSpPr>
          <p:cNvPr id="10" name="TextBox 9">
            <a:extLst>
              <a:ext uri="{FF2B5EF4-FFF2-40B4-BE49-F238E27FC236}">
                <a16:creationId xmlns:a16="http://schemas.microsoft.com/office/drawing/2014/main" id="{60EA9358-B1E9-BBAC-515F-8D572CBC79E6}"/>
              </a:ext>
            </a:extLst>
          </p:cNvPr>
          <p:cNvSpPr txBox="1"/>
          <p:nvPr/>
        </p:nvSpPr>
        <p:spPr>
          <a:xfrm>
            <a:off x="503238" y="150325"/>
            <a:ext cx="2984500" cy="1152524"/>
          </a:xfrm>
          <a:prstGeom prst="rect">
            <a:avLst/>
          </a:prstGeom>
        </p:spPr>
        <p:txBody>
          <a:bodyPr vert="horz" lIns="0" tIns="0" rIns="0" bIns="0" rtlCol="0" anchor="t" anchorCtr="0">
            <a:normAutofit/>
          </a:bodyPr>
          <a:lstStyle/>
          <a:p>
            <a:pPr>
              <a:lnSpc>
                <a:spcPct val="90000"/>
              </a:lnSpc>
              <a:spcBef>
                <a:spcPct val="0"/>
              </a:spcBef>
            </a:pPr>
            <a:endParaRPr lang="en-US" sz="2800" kern="1200" dirty="0">
              <a:latin typeface="+mj-lt"/>
              <a:ea typeface="+mj-ea"/>
              <a:cs typeface="+mj-cs"/>
            </a:endParaRPr>
          </a:p>
          <a:p>
            <a:pPr>
              <a:lnSpc>
                <a:spcPct val="90000"/>
              </a:lnSpc>
              <a:spcBef>
                <a:spcPct val="0"/>
              </a:spcBef>
            </a:pPr>
            <a:r>
              <a:rPr lang="en-US" sz="2800" kern="1200" dirty="0">
                <a:latin typeface="+mj-lt"/>
                <a:ea typeface="+mj-ea"/>
                <a:cs typeface="+mj-cs"/>
              </a:rPr>
              <a:t>Clustering</a:t>
            </a:r>
          </a:p>
        </p:txBody>
      </p:sp>
    </p:spTree>
    <p:extLst>
      <p:ext uri="{BB962C8B-B14F-4D97-AF65-F5344CB8AC3E}">
        <p14:creationId xmlns:p14="http://schemas.microsoft.com/office/powerpoint/2010/main" val="419560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E8583-70F2-595A-C452-0DA7256E85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558550-EC9A-100D-5931-109B369D2D29}"/>
              </a:ext>
            </a:extLst>
          </p:cNvPr>
          <p:cNvSpPr txBox="1"/>
          <p:nvPr/>
        </p:nvSpPr>
        <p:spPr>
          <a:xfrm>
            <a:off x="503238" y="155348"/>
            <a:ext cx="2984500" cy="1152525"/>
          </a:xfrm>
          <a:prstGeom prst="rect">
            <a:avLst/>
          </a:prstGeom>
        </p:spPr>
        <p:txBody>
          <a:bodyPr vert="horz" lIns="0" tIns="0" rIns="0" bIns="0" rtlCol="0" anchor="t" anchorCtr="0">
            <a:normAutofit/>
          </a:bodyPr>
          <a:lstStyle/>
          <a:p>
            <a:pPr>
              <a:lnSpc>
                <a:spcPct val="90000"/>
              </a:lnSpc>
              <a:spcBef>
                <a:spcPct val="0"/>
              </a:spcBef>
            </a:pPr>
            <a:endParaRPr lang="en-US" sz="2800" kern="1200" dirty="0">
              <a:solidFill>
                <a:schemeClr val="bg1"/>
              </a:solidFill>
              <a:latin typeface="+mj-lt"/>
              <a:ea typeface="+mj-ea"/>
              <a:cs typeface="+mj-cs"/>
            </a:endParaRPr>
          </a:p>
          <a:p>
            <a:pPr>
              <a:lnSpc>
                <a:spcPct val="90000"/>
              </a:lnSpc>
              <a:spcBef>
                <a:spcPct val="0"/>
              </a:spcBef>
            </a:pPr>
            <a:r>
              <a:rPr lang="en-US" sz="2800" kern="1200" dirty="0">
                <a:solidFill>
                  <a:schemeClr val="bg1"/>
                </a:solidFill>
                <a:latin typeface="+mj-lt"/>
                <a:ea typeface="+mj-ea"/>
                <a:cs typeface="+mj-cs"/>
              </a:rPr>
              <a:t>Clustering</a:t>
            </a:r>
          </a:p>
        </p:txBody>
      </p:sp>
      <p:sp>
        <p:nvSpPr>
          <p:cNvPr id="38" name="Text Placeholder 3">
            <a:extLst>
              <a:ext uri="{FF2B5EF4-FFF2-40B4-BE49-F238E27FC236}">
                <a16:creationId xmlns:a16="http://schemas.microsoft.com/office/drawing/2014/main" id="{1E812323-7C07-A385-EF48-F462F313A7A7}"/>
              </a:ext>
            </a:extLst>
          </p:cNvPr>
          <p:cNvSpPr>
            <a:spLocks noGrp="1"/>
          </p:cNvSpPr>
          <p:nvPr>
            <p:ph type="body" sz="quarter" idx="14"/>
          </p:nvPr>
        </p:nvSpPr>
        <p:spPr>
          <a:xfrm>
            <a:off x="759620" y="3429000"/>
            <a:ext cx="2471736" cy="1763712"/>
          </a:xfrm>
        </p:spPr>
        <p:txBody>
          <a:bodyPr vert="horz" lIns="0" tIns="0" rIns="0" bIns="0" rtlCol="0">
            <a:normAutofit/>
          </a:bodyPr>
          <a:lstStyle/>
          <a:p>
            <a:r>
              <a:rPr lang="en-US" dirty="0"/>
              <a:t>Developer: Why did I get an error after almost 500 successful responses out of blue?</a:t>
            </a:r>
          </a:p>
        </p:txBody>
      </p:sp>
      <p:sp>
        <p:nvSpPr>
          <p:cNvPr id="43" name="Text Placeholder 4">
            <a:extLst>
              <a:ext uri="{FF2B5EF4-FFF2-40B4-BE49-F238E27FC236}">
                <a16:creationId xmlns:a16="http://schemas.microsoft.com/office/drawing/2014/main" id="{386EA472-3404-7EDA-9DEB-36910BAA5152}"/>
              </a:ext>
            </a:extLst>
          </p:cNvPr>
          <p:cNvSpPr>
            <a:spLocks noGrp="1"/>
          </p:cNvSpPr>
          <p:nvPr>
            <p:ph type="body" sz="quarter" idx="16"/>
          </p:nvPr>
        </p:nvSpPr>
        <p:spPr>
          <a:xfrm>
            <a:off x="503238" y="5337176"/>
            <a:ext cx="2471736" cy="1052512"/>
          </a:xfrm>
        </p:spPr>
        <p:txBody>
          <a:bodyPr vert="horz" lIns="0" tIns="0" rIns="0" bIns="0" rtlCol="0" anchor="b" anchorCtr="0">
            <a:normAutofit/>
          </a:bodyPr>
          <a:lstStyle/>
          <a:p>
            <a:r>
              <a:rPr lang="en-US" dirty="0"/>
              <a:t>Note: Since traces are sorted by time, a line of same color shows that the error hasn’t been resolved.</a:t>
            </a:r>
          </a:p>
        </p:txBody>
      </p:sp>
      <p:pic>
        <p:nvPicPr>
          <p:cNvPr id="5" name="Picture 4" descr="A screenshot of a computer&#10;&#10;AI-generated content may be incorrect.">
            <a:extLst>
              <a:ext uri="{FF2B5EF4-FFF2-40B4-BE49-F238E27FC236}">
                <a16:creationId xmlns:a16="http://schemas.microsoft.com/office/drawing/2014/main" id="{2025F4E4-2F0E-940E-59AB-B19289966956}"/>
              </a:ext>
            </a:extLst>
          </p:cNvPr>
          <p:cNvPicPr>
            <a:picLocks noChangeAspect="1"/>
          </p:cNvPicPr>
          <p:nvPr/>
        </p:nvPicPr>
        <p:blipFill>
          <a:blip r:embed="rId2"/>
          <a:srcRect r="-2" b="13883"/>
          <a:stretch>
            <a:fillRect/>
          </a:stretch>
        </p:blipFill>
        <p:spPr>
          <a:xfrm>
            <a:off x="4090989" y="1592264"/>
            <a:ext cx="7596186" cy="4284662"/>
          </a:xfrm>
          <a:prstGeom prst="rect">
            <a:avLst/>
          </a:prstGeom>
          <a:noFill/>
        </p:spPr>
      </p:pic>
    </p:spTree>
    <p:extLst>
      <p:ext uri="{BB962C8B-B14F-4D97-AF65-F5344CB8AC3E}">
        <p14:creationId xmlns:p14="http://schemas.microsoft.com/office/powerpoint/2010/main" val="1573086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42B4067-5E28-0EDE-2A39-300892C65D49}"/>
              </a:ext>
            </a:extLst>
          </p:cNvPr>
          <p:cNvPicPr>
            <a:picLocks noChangeAspect="1"/>
          </p:cNvPicPr>
          <p:nvPr/>
        </p:nvPicPr>
        <p:blipFill>
          <a:blip r:embed="rId2"/>
          <a:stretch>
            <a:fillRect/>
          </a:stretch>
        </p:blipFill>
        <p:spPr>
          <a:xfrm>
            <a:off x="740229" y="961735"/>
            <a:ext cx="5035203" cy="5406407"/>
          </a:xfrm>
          <a:prstGeom prst="rect">
            <a:avLst/>
          </a:prstGeom>
        </p:spPr>
      </p:pic>
      <p:pic>
        <p:nvPicPr>
          <p:cNvPr id="14" name="Picture 13">
            <a:extLst>
              <a:ext uri="{FF2B5EF4-FFF2-40B4-BE49-F238E27FC236}">
                <a16:creationId xmlns:a16="http://schemas.microsoft.com/office/drawing/2014/main" id="{BD98D100-20DD-A227-DE97-32B837469E36}"/>
              </a:ext>
            </a:extLst>
          </p:cNvPr>
          <p:cNvPicPr>
            <a:picLocks noChangeAspect="1"/>
          </p:cNvPicPr>
          <p:nvPr/>
        </p:nvPicPr>
        <p:blipFill>
          <a:blip r:embed="rId3"/>
          <a:stretch>
            <a:fillRect/>
          </a:stretch>
        </p:blipFill>
        <p:spPr>
          <a:xfrm>
            <a:off x="6596743" y="1003661"/>
            <a:ext cx="4855028" cy="5385444"/>
          </a:xfrm>
          <a:prstGeom prst="rect">
            <a:avLst/>
          </a:prstGeom>
        </p:spPr>
      </p:pic>
      <p:sp>
        <p:nvSpPr>
          <p:cNvPr id="15" name="TextBox 14">
            <a:extLst>
              <a:ext uri="{FF2B5EF4-FFF2-40B4-BE49-F238E27FC236}">
                <a16:creationId xmlns:a16="http://schemas.microsoft.com/office/drawing/2014/main" id="{A854F9C5-B650-A6DA-8325-154C6E9408B5}"/>
              </a:ext>
            </a:extLst>
          </p:cNvPr>
          <p:cNvSpPr txBox="1"/>
          <p:nvPr/>
        </p:nvSpPr>
        <p:spPr>
          <a:xfrm>
            <a:off x="1025752" y="-86404"/>
            <a:ext cx="2984500" cy="1152524"/>
          </a:xfrm>
          <a:prstGeom prst="rect">
            <a:avLst/>
          </a:prstGeom>
        </p:spPr>
        <p:txBody>
          <a:bodyPr vert="horz" lIns="0" tIns="0" rIns="0" bIns="0" rtlCol="0" anchor="t" anchorCtr="0">
            <a:normAutofit/>
          </a:bodyPr>
          <a:lstStyle/>
          <a:p>
            <a:pPr>
              <a:lnSpc>
                <a:spcPct val="90000"/>
              </a:lnSpc>
              <a:spcBef>
                <a:spcPct val="0"/>
              </a:spcBef>
            </a:pPr>
            <a:endParaRPr lang="en-US" sz="2800" kern="1200" dirty="0">
              <a:latin typeface="+mj-lt"/>
              <a:ea typeface="+mj-ea"/>
              <a:cs typeface="+mj-cs"/>
            </a:endParaRPr>
          </a:p>
          <a:p>
            <a:pPr>
              <a:lnSpc>
                <a:spcPct val="90000"/>
              </a:lnSpc>
              <a:spcBef>
                <a:spcPct val="0"/>
              </a:spcBef>
            </a:pPr>
            <a:r>
              <a:rPr lang="en-US" sz="2800" dirty="0">
                <a:latin typeface="+mj-lt"/>
                <a:ea typeface="+mj-ea"/>
                <a:cs typeface="+mj-cs"/>
              </a:rPr>
              <a:t>Redaction</a:t>
            </a:r>
            <a:endParaRPr lang="en-US" sz="2800" kern="1200" dirty="0">
              <a:latin typeface="+mj-lt"/>
              <a:ea typeface="+mj-ea"/>
              <a:cs typeface="+mj-cs"/>
            </a:endParaRPr>
          </a:p>
        </p:txBody>
      </p:sp>
    </p:spTree>
    <p:extLst>
      <p:ext uri="{BB962C8B-B14F-4D97-AF65-F5344CB8AC3E}">
        <p14:creationId xmlns:p14="http://schemas.microsoft.com/office/powerpoint/2010/main" val="3911269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61F29-AF22-14A2-7820-4826E6F06759}"/>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9EBCBAA-AE8E-3744-754C-5070BD1EF728}"/>
              </a:ext>
            </a:extLst>
          </p:cNvPr>
          <p:cNvSpPr txBox="1"/>
          <p:nvPr/>
        </p:nvSpPr>
        <p:spPr>
          <a:xfrm>
            <a:off x="884236" y="218396"/>
            <a:ext cx="6039077" cy="1152524"/>
          </a:xfrm>
          <a:prstGeom prst="rect">
            <a:avLst/>
          </a:prstGeom>
        </p:spPr>
        <p:txBody>
          <a:bodyPr vert="horz" lIns="0" tIns="0" rIns="0" bIns="0" rtlCol="0" anchor="t" anchorCtr="0">
            <a:normAutofit/>
          </a:bodyPr>
          <a:lstStyle/>
          <a:p>
            <a:pPr>
              <a:lnSpc>
                <a:spcPct val="90000"/>
              </a:lnSpc>
              <a:spcBef>
                <a:spcPct val="0"/>
              </a:spcBef>
            </a:pPr>
            <a:r>
              <a:rPr lang="en-US" sz="2800" kern="1200" dirty="0">
                <a:latin typeface="+mj-lt"/>
                <a:ea typeface="+mj-ea"/>
                <a:cs typeface="+mj-cs"/>
              </a:rPr>
              <a:t>Latency Improvement from 1m to 9s</a:t>
            </a:r>
          </a:p>
          <a:p>
            <a:pPr>
              <a:lnSpc>
                <a:spcPct val="90000"/>
              </a:lnSpc>
              <a:spcBef>
                <a:spcPct val="0"/>
              </a:spcBef>
            </a:pPr>
            <a:endParaRPr lang="en-US" sz="2800" kern="1200" dirty="0">
              <a:latin typeface="+mj-lt"/>
              <a:ea typeface="+mj-ea"/>
              <a:cs typeface="+mj-cs"/>
            </a:endParaRPr>
          </a:p>
        </p:txBody>
      </p:sp>
      <p:pic>
        <p:nvPicPr>
          <p:cNvPr id="2" name="Picture 1">
            <a:extLst>
              <a:ext uri="{FF2B5EF4-FFF2-40B4-BE49-F238E27FC236}">
                <a16:creationId xmlns:a16="http://schemas.microsoft.com/office/drawing/2014/main" id="{3E06574D-6C84-17DB-5FD5-97BF6B424AFE}"/>
              </a:ext>
            </a:extLst>
          </p:cNvPr>
          <p:cNvPicPr>
            <a:picLocks noChangeAspect="1"/>
          </p:cNvPicPr>
          <p:nvPr/>
        </p:nvPicPr>
        <p:blipFill>
          <a:blip r:embed="rId2"/>
          <a:srcRect r="1681"/>
          <a:stretch>
            <a:fillRect/>
          </a:stretch>
        </p:blipFill>
        <p:spPr>
          <a:xfrm>
            <a:off x="185059" y="892630"/>
            <a:ext cx="5758348" cy="5236028"/>
          </a:xfrm>
          <a:prstGeom prst="rect">
            <a:avLst/>
          </a:prstGeom>
        </p:spPr>
      </p:pic>
      <p:pic>
        <p:nvPicPr>
          <p:cNvPr id="3" name="Picture 2">
            <a:extLst>
              <a:ext uri="{FF2B5EF4-FFF2-40B4-BE49-F238E27FC236}">
                <a16:creationId xmlns:a16="http://schemas.microsoft.com/office/drawing/2014/main" id="{FEFD0B82-43E7-31A0-6F67-216CEF17BD77}"/>
              </a:ext>
            </a:extLst>
          </p:cNvPr>
          <p:cNvPicPr>
            <a:picLocks noChangeAspect="1"/>
          </p:cNvPicPr>
          <p:nvPr/>
        </p:nvPicPr>
        <p:blipFill>
          <a:blip r:embed="rId3"/>
          <a:srcRect r="1826"/>
          <a:stretch>
            <a:fillRect/>
          </a:stretch>
        </p:blipFill>
        <p:spPr>
          <a:xfrm>
            <a:off x="6248595" y="892631"/>
            <a:ext cx="5627719" cy="5236028"/>
          </a:xfrm>
          <a:prstGeom prst="rect">
            <a:avLst/>
          </a:prstGeom>
        </p:spPr>
      </p:pic>
    </p:spTree>
    <p:extLst>
      <p:ext uri="{BB962C8B-B14F-4D97-AF65-F5344CB8AC3E}">
        <p14:creationId xmlns:p14="http://schemas.microsoft.com/office/powerpoint/2010/main" val="70958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DC4C3CB-07E8-FAC6-216E-17F783A25E60}"/>
              </a:ext>
            </a:extLst>
          </p:cNvPr>
          <p:cNvPicPr>
            <a:picLocks noChangeAspect="1"/>
          </p:cNvPicPr>
          <p:nvPr/>
        </p:nvPicPr>
        <p:blipFill>
          <a:blip r:embed="rId2"/>
          <a:srcRect t="11959" r="2" b="25763"/>
          <a:stretch>
            <a:fillRect/>
          </a:stretch>
        </p:blipFill>
        <p:spPr>
          <a:xfrm>
            <a:off x="7677150" y="10"/>
            <a:ext cx="4514850" cy="6857990"/>
          </a:xfrm>
          <a:prstGeom prst="rect">
            <a:avLst/>
          </a:prstGeom>
          <a:noFill/>
        </p:spPr>
      </p:pic>
      <p:sp>
        <p:nvSpPr>
          <p:cNvPr id="20" name="Text Placeholder 2">
            <a:extLst>
              <a:ext uri="{FF2B5EF4-FFF2-40B4-BE49-F238E27FC236}">
                <a16:creationId xmlns:a16="http://schemas.microsoft.com/office/drawing/2014/main" id="{330F20AB-3269-91CE-C3D9-78749E91829A}"/>
              </a:ext>
            </a:extLst>
          </p:cNvPr>
          <p:cNvSpPr>
            <a:spLocks noGrp="1"/>
          </p:cNvSpPr>
          <p:nvPr>
            <p:ph type="body" sz="quarter" idx="16"/>
          </p:nvPr>
        </p:nvSpPr>
        <p:spPr>
          <a:xfrm>
            <a:off x="361950" y="2126691"/>
            <a:ext cx="1677989" cy="1986522"/>
          </a:xfrm>
        </p:spPr>
        <p:txBody>
          <a:bodyPr anchor="ctr">
            <a:normAutofit/>
          </a:bodyPr>
          <a:lstStyle/>
          <a:p>
            <a:pPr>
              <a:spcAft>
                <a:spcPts val="600"/>
              </a:spcAft>
            </a:pPr>
            <a:r>
              <a:rPr lang="en-US"/>
              <a:t>2</a:t>
            </a:r>
          </a:p>
        </p:txBody>
      </p:sp>
      <p:sp>
        <p:nvSpPr>
          <p:cNvPr id="21" name="Title 3">
            <a:extLst>
              <a:ext uri="{FF2B5EF4-FFF2-40B4-BE49-F238E27FC236}">
                <a16:creationId xmlns:a16="http://schemas.microsoft.com/office/drawing/2014/main" id="{5716CED0-4D03-DBEA-1FA7-A92250F55A48}"/>
              </a:ext>
            </a:extLst>
          </p:cNvPr>
          <p:cNvSpPr>
            <a:spLocks noGrp="1"/>
          </p:cNvSpPr>
          <p:nvPr>
            <p:ph type="title"/>
          </p:nvPr>
        </p:nvSpPr>
        <p:spPr>
          <a:xfrm>
            <a:off x="4090987" y="2852737"/>
            <a:ext cx="3073401" cy="3024187"/>
          </a:xfrm>
        </p:spPr>
        <p:txBody>
          <a:bodyPr anchor="t">
            <a:normAutofit/>
          </a:bodyPr>
          <a:lstStyle/>
          <a:p>
            <a:r>
              <a:rPr lang="en-US" sz="2400" dirty="0"/>
              <a:t>Creating user schema, roles and privileges</a:t>
            </a:r>
            <a:br>
              <a:rPr lang="en-US" sz="2400" dirty="0"/>
            </a:br>
            <a:r>
              <a:rPr lang="en-US" sz="2400" dirty="0"/>
              <a:t>for Rightsizing and Cloud assistant projects through </a:t>
            </a:r>
            <a:r>
              <a:rPr lang="en-US" sz="2400" dirty="0" err="1"/>
              <a:t>PostgresSQL</a:t>
            </a:r>
            <a:br>
              <a:rPr lang="en-US" sz="2400" dirty="0"/>
            </a:br>
            <a:br>
              <a:rPr lang="en-US" sz="2400" dirty="0"/>
            </a:br>
            <a:endParaRPr lang="en-US" sz="2400" dirty="0"/>
          </a:p>
        </p:txBody>
      </p:sp>
    </p:spTree>
    <p:extLst>
      <p:ext uri="{BB962C8B-B14F-4D97-AF65-F5344CB8AC3E}">
        <p14:creationId xmlns:p14="http://schemas.microsoft.com/office/powerpoint/2010/main" val="2368703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F4C2-9415-4F0D-ABAE-57095FEB816C}"/>
              </a:ext>
            </a:extLst>
          </p:cNvPr>
          <p:cNvSpPr>
            <a:spLocks noGrp="1"/>
          </p:cNvSpPr>
          <p:nvPr>
            <p:ph type="title"/>
          </p:nvPr>
        </p:nvSpPr>
        <p:spPr>
          <a:xfrm>
            <a:off x="436013" y="1762902"/>
            <a:ext cx="1788834" cy="1427136"/>
          </a:xfrm>
        </p:spPr>
        <p:txBody>
          <a:bodyPr/>
          <a:lstStyle/>
          <a:p>
            <a:r>
              <a:rPr lang="en-US" sz="3500" dirty="0"/>
              <a:t>Growth</a:t>
            </a:r>
          </a:p>
        </p:txBody>
      </p:sp>
      <p:sp>
        <p:nvSpPr>
          <p:cNvPr id="9" name="Text Placeholder 8">
            <a:extLst>
              <a:ext uri="{FF2B5EF4-FFF2-40B4-BE49-F238E27FC236}">
                <a16:creationId xmlns:a16="http://schemas.microsoft.com/office/drawing/2014/main" id="{983FBC13-8356-4FDC-BD85-55C1B36FA036}"/>
              </a:ext>
            </a:extLst>
          </p:cNvPr>
          <p:cNvSpPr>
            <a:spLocks noGrp="1"/>
          </p:cNvSpPr>
          <p:nvPr>
            <p:ph type="body" sz="quarter" idx="10"/>
          </p:nvPr>
        </p:nvSpPr>
        <p:spPr>
          <a:xfrm>
            <a:off x="1536700" y="957804"/>
            <a:ext cx="1938528" cy="182880"/>
          </a:xfrm>
        </p:spPr>
        <p:txBody>
          <a:bodyPr/>
          <a:lstStyle/>
          <a:p>
            <a:r>
              <a:rPr lang="en-US" dirty="0"/>
              <a:t>MY experience</a:t>
            </a:r>
          </a:p>
        </p:txBody>
      </p:sp>
      <p:sp>
        <p:nvSpPr>
          <p:cNvPr id="16" name="Freeform: Shape 15">
            <a:extLst>
              <a:ext uri="{FF2B5EF4-FFF2-40B4-BE49-F238E27FC236}">
                <a16:creationId xmlns:a16="http://schemas.microsoft.com/office/drawing/2014/main" id="{AC7249C3-C423-B94C-C414-A5C3928CEEAB}"/>
              </a:ext>
            </a:extLst>
          </p:cNvPr>
          <p:cNvSpPr/>
          <p:nvPr/>
        </p:nvSpPr>
        <p:spPr>
          <a:xfrm>
            <a:off x="5294671" y="1327332"/>
            <a:ext cx="1002890" cy="4601520"/>
          </a:xfrm>
          <a:custGeom>
            <a:avLst/>
            <a:gdLst>
              <a:gd name="connsiteX0" fmla="*/ 693174 w 1002890"/>
              <a:gd name="connsiteY0" fmla="*/ 4601520 h 4601520"/>
              <a:gd name="connsiteX1" fmla="*/ 825910 w 1002890"/>
              <a:gd name="connsiteY1" fmla="*/ 4336049 h 4601520"/>
              <a:gd name="connsiteX2" fmla="*/ 1002890 w 1002890"/>
              <a:gd name="connsiteY2" fmla="*/ 3598629 h 4601520"/>
              <a:gd name="connsiteX3" fmla="*/ 929148 w 1002890"/>
              <a:gd name="connsiteY3" fmla="*/ 3038191 h 4601520"/>
              <a:gd name="connsiteX4" fmla="*/ 752168 w 1002890"/>
              <a:gd name="connsiteY4" fmla="*/ 2698978 h 4601520"/>
              <a:gd name="connsiteX5" fmla="*/ 619432 w 1002890"/>
              <a:gd name="connsiteY5" fmla="*/ 2389262 h 4601520"/>
              <a:gd name="connsiteX6" fmla="*/ 427703 w 1002890"/>
              <a:gd name="connsiteY6" fmla="*/ 1828823 h 4601520"/>
              <a:gd name="connsiteX7" fmla="*/ 412955 w 1002890"/>
              <a:gd name="connsiteY7" fmla="*/ 1651842 h 4601520"/>
              <a:gd name="connsiteX8" fmla="*/ 398206 w 1002890"/>
              <a:gd name="connsiteY8" fmla="*/ 796436 h 4601520"/>
              <a:gd name="connsiteX9" fmla="*/ 280219 w 1002890"/>
              <a:gd name="connsiteY9" fmla="*/ 324487 h 4601520"/>
              <a:gd name="connsiteX10" fmla="*/ 88490 w 1002890"/>
              <a:gd name="connsiteY10" fmla="*/ 73765 h 4601520"/>
              <a:gd name="connsiteX11" fmla="*/ 0 w 1002890"/>
              <a:gd name="connsiteY11" fmla="*/ 23 h 46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2890" h="4601520">
                <a:moveTo>
                  <a:pt x="693174" y="4601520"/>
                </a:moveTo>
                <a:cubicBezTo>
                  <a:pt x="777339" y="4496315"/>
                  <a:pt x="779162" y="4509291"/>
                  <a:pt x="825910" y="4336049"/>
                </a:cubicBezTo>
                <a:cubicBezTo>
                  <a:pt x="891767" y="4091992"/>
                  <a:pt x="1002890" y="3598629"/>
                  <a:pt x="1002890" y="3598629"/>
                </a:cubicBezTo>
                <a:cubicBezTo>
                  <a:pt x="978309" y="3411816"/>
                  <a:pt x="979732" y="3219697"/>
                  <a:pt x="929148" y="3038191"/>
                </a:cubicBezTo>
                <a:cubicBezTo>
                  <a:pt x="894910" y="2915337"/>
                  <a:pt x="807101" y="2814076"/>
                  <a:pt x="752168" y="2698978"/>
                </a:cubicBezTo>
                <a:cubicBezTo>
                  <a:pt x="703788" y="2597611"/>
                  <a:pt x="658675" y="2494504"/>
                  <a:pt x="619432" y="2389262"/>
                </a:cubicBezTo>
                <a:cubicBezTo>
                  <a:pt x="550449" y="2204262"/>
                  <a:pt x="427703" y="1828823"/>
                  <a:pt x="427703" y="1828823"/>
                </a:cubicBezTo>
                <a:cubicBezTo>
                  <a:pt x="422787" y="1769829"/>
                  <a:pt x="414646" y="1711016"/>
                  <a:pt x="412955" y="1651842"/>
                </a:cubicBezTo>
                <a:cubicBezTo>
                  <a:pt x="404810" y="1366781"/>
                  <a:pt x="426582" y="1080198"/>
                  <a:pt x="398206" y="796436"/>
                </a:cubicBezTo>
                <a:cubicBezTo>
                  <a:pt x="382071" y="635083"/>
                  <a:pt x="334758" y="477198"/>
                  <a:pt x="280219" y="324487"/>
                </a:cubicBezTo>
                <a:cubicBezTo>
                  <a:pt x="262170" y="273951"/>
                  <a:pt x="132060" y="121295"/>
                  <a:pt x="88490" y="73765"/>
                </a:cubicBezTo>
                <a:cubicBezTo>
                  <a:pt x="17706" y="-3453"/>
                  <a:pt x="48600" y="23"/>
                  <a:pt x="0" y="23"/>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B18A58C-995A-222F-F9B0-0985C1C55822}"/>
              </a:ext>
            </a:extLst>
          </p:cNvPr>
          <p:cNvGrpSpPr/>
          <p:nvPr/>
        </p:nvGrpSpPr>
        <p:grpSpPr>
          <a:xfrm>
            <a:off x="3680625" y="423224"/>
            <a:ext cx="2562111" cy="1621383"/>
            <a:chOff x="8884260" y="1364303"/>
            <a:chExt cx="3310166" cy="2161840"/>
          </a:xfrm>
        </p:grpSpPr>
        <p:sp>
          <p:nvSpPr>
            <p:cNvPr id="28" name="TextBox 27">
              <a:extLst>
                <a:ext uri="{FF2B5EF4-FFF2-40B4-BE49-F238E27FC236}">
                  <a16:creationId xmlns:a16="http://schemas.microsoft.com/office/drawing/2014/main" id="{2B683DC4-96DC-DE0D-3729-8B8B537BDF5F}"/>
                </a:ext>
              </a:extLst>
            </p:cNvPr>
            <p:cNvSpPr txBox="1"/>
            <p:nvPr/>
          </p:nvSpPr>
          <p:spPr>
            <a:xfrm>
              <a:off x="8884260" y="1364303"/>
              <a:ext cx="2926079" cy="533480"/>
            </a:xfrm>
            <a:prstGeom prst="rect">
              <a:avLst/>
            </a:prstGeom>
            <a:noFill/>
          </p:spPr>
          <p:txBody>
            <a:bodyPr wrap="square" lIns="0" rIns="0" rtlCol="0" anchor="b">
              <a:spAutoFit/>
            </a:bodyPr>
            <a:lstStyle/>
            <a:p>
              <a:r>
                <a:rPr lang="en-US" sz="2000" b="1" noProof="1"/>
                <a:t>Business</a:t>
              </a:r>
            </a:p>
          </p:txBody>
        </p:sp>
        <p:sp>
          <p:nvSpPr>
            <p:cNvPr id="31" name="TextBox 30">
              <a:extLst>
                <a:ext uri="{FF2B5EF4-FFF2-40B4-BE49-F238E27FC236}">
                  <a16:creationId xmlns:a16="http://schemas.microsoft.com/office/drawing/2014/main" id="{BDBA8DA4-3783-CF37-6B33-1679BAA0433E}"/>
                </a:ext>
              </a:extLst>
            </p:cNvPr>
            <p:cNvSpPr txBox="1"/>
            <p:nvPr/>
          </p:nvSpPr>
          <p:spPr>
            <a:xfrm>
              <a:off x="8898956" y="1946226"/>
              <a:ext cx="3295470" cy="1579917"/>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400" noProof="1">
                  <a:solidFill>
                    <a:schemeClr val="tx1">
                      <a:lumMod val="65000"/>
                      <a:lumOff val="35000"/>
                    </a:schemeClr>
                  </a:solidFill>
                </a:rPr>
                <a:t>Working with Datadog Team</a:t>
              </a:r>
            </a:p>
            <a:p>
              <a:pPr marL="285750" indent="-285750" algn="just">
                <a:buFont typeface="Arial" panose="020B0604020202020204" pitchFamily="34" charset="0"/>
                <a:buChar char="•"/>
              </a:pPr>
              <a:r>
                <a:rPr lang="en-US" sz="1400" noProof="1">
                  <a:solidFill>
                    <a:schemeClr val="tx1">
                      <a:lumMod val="65000"/>
                      <a:lumOff val="35000"/>
                    </a:schemeClr>
                  </a:solidFill>
                </a:rPr>
                <a:t>Connect with Leaders</a:t>
              </a:r>
            </a:p>
            <a:p>
              <a:pPr marL="285750" indent="-285750" algn="just">
                <a:buFont typeface="Arial" panose="020B0604020202020204" pitchFamily="34" charset="0"/>
                <a:buChar char="•"/>
              </a:pPr>
              <a:r>
                <a:rPr lang="en-US" sz="1400" noProof="1">
                  <a:solidFill>
                    <a:schemeClr val="tx1">
                      <a:lumMod val="65000"/>
                      <a:lumOff val="35000"/>
                    </a:schemeClr>
                  </a:solidFill>
                </a:rPr>
                <a:t>Presenting ideas </a:t>
              </a:r>
            </a:p>
            <a:p>
              <a:pPr marL="285750" indent="-285750" algn="just">
                <a:buFont typeface="Arial" panose="020B0604020202020204" pitchFamily="34" charset="0"/>
                <a:buChar char="•"/>
              </a:pPr>
              <a:r>
                <a:rPr lang="en-US" sz="1400" noProof="1">
                  <a:solidFill>
                    <a:schemeClr val="tx1">
                      <a:lumMod val="65000"/>
                      <a:lumOff val="35000"/>
                    </a:schemeClr>
                  </a:solidFill>
                </a:rPr>
                <a:t>Working with UK, India team</a:t>
              </a:r>
            </a:p>
          </p:txBody>
        </p:sp>
      </p:grpSp>
      <p:grpSp>
        <p:nvGrpSpPr>
          <p:cNvPr id="32" name="Group 31">
            <a:extLst>
              <a:ext uri="{FF2B5EF4-FFF2-40B4-BE49-F238E27FC236}">
                <a16:creationId xmlns:a16="http://schemas.microsoft.com/office/drawing/2014/main" id="{3F46C9BC-6024-ACCE-393F-92D8D07305A7}"/>
              </a:ext>
            </a:extLst>
          </p:cNvPr>
          <p:cNvGrpSpPr/>
          <p:nvPr/>
        </p:nvGrpSpPr>
        <p:grpSpPr>
          <a:xfrm>
            <a:off x="3667773" y="2240490"/>
            <a:ext cx="3193834" cy="3024491"/>
            <a:chOff x="8848166" y="1396347"/>
            <a:chExt cx="4126333" cy="4032648"/>
          </a:xfrm>
        </p:grpSpPr>
        <p:sp>
          <p:nvSpPr>
            <p:cNvPr id="33" name="TextBox 32">
              <a:extLst>
                <a:ext uri="{FF2B5EF4-FFF2-40B4-BE49-F238E27FC236}">
                  <a16:creationId xmlns:a16="http://schemas.microsoft.com/office/drawing/2014/main" id="{DC84DF5A-5201-A9D1-CEFA-5D9B2E75BD7C}"/>
                </a:ext>
              </a:extLst>
            </p:cNvPr>
            <p:cNvSpPr txBox="1"/>
            <p:nvPr/>
          </p:nvSpPr>
          <p:spPr>
            <a:xfrm>
              <a:off x="8848166" y="1396347"/>
              <a:ext cx="2926080" cy="533480"/>
            </a:xfrm>
            <a:prstGeom prst="rect">
              <a:avLst/>
            </a:prstGeom>
            <a:noFill/>
          </p:spPr>
          <p:txBody>
            <a:bodyPr wrap="square" lIns="0" rIns="0" rtlCol="0" anchor="b">
              <a:spAutoFit/>
            </a:bodyPr>
            <a:lstStyle/>
            <a:p>
              <a:r>
                <a:rPr lang="en-US" sz="2000" b="1" noProof="1"/>
                <a:t>Technical Learning</a:t>
              </a:r>
            </a:p>
          </p:txBody>
        </p:sp>
        <p:sp>
          <p:nvSpPr>
            <p:cNvPr id="34" name="TextBox 33">
              <a:extLst>
                <a:ext uri="{FF2B5EF4-FFF2-40B4-BE49-F238E27FC236}">
                  <a16:creationId xmlns:a16="http://schemas.microsoft.com/office/drawing/2014/main" id="{7B7C0CF0-755F-75F9-01BA-8AA18C99931D}"/>
                </a:ext>
              </a:extLst>
            </p:cNvPr>
            <p:cNvSpPr txBox="1"/>
            <p:nvPr/>
          </p:nvSpPr>
          <p:spPr>
            <a:xfrm>
              <a:off x="9005094" y="1899830"/>
              <a:ext cx="3969405" cy="3529165"/>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400" noProof="1">
                  <a:solidFill>
                    <a:schemeClr val="tx1">
                      <a:lumMod val="65000"/>
                      <a:lumOff val="35000"/>
                    </a:schemeClr>
                  </a:solidFill>
                </a:rPr>
                <a:t>CrewAI</a:t>
              </a:r>
            </a:p>
            <a:p>
              <a:pPr marL="285750" indent="-285750" algn="just">
                <a:buFont typeface="Arial" panose="020B0604020202020204" pitchFamily="34" charset="0"/>
                <a:buChar char="•"/>
              </a:pPr>
              <a:r>
                <a:rPr lang="en-US" sz="1400" noProof="1">
                  <a:solidFill>
                    <a:schemeClr val="tx1">
                      <a:lumMod val="65000"/>
                      <a:lumOff val="35000"/>
                    </a:schemeClr>
                  </a:solidFill>
                </a:rPr>
                <a:t>AgenticAI</a:t>
              </a:r>
            </a:p>
            <a:p>
              <a:pPr marL="285750" indent="-285750" algn="just">
                <a:buFont typeface="Arial" panose="020B0604020202020204" pitchFamily="34" charset="0"/>
                <a:buChar char="•"/>
              </a:pPr>
              <a:r>
                <a:rPr lang="en-US" sz="1400" noProof="1">
                  <a:solidFill>
                    <a:schemeClr val="tx1">
                      <a:lumMod val="65000"/>
                      <a:lumOff val="35000"/>
                    </a:schemeClr>
                  </a:solidFill>
                </a:rPr>
                <a:t>LangGraph</a:t>
              </a:r>
            </a:p>
            <a:p>
              <a:pPr marL="285750" indent="-285750" algn="just">
                <a:buFont typeface="Arial" panose="020B0604020202020204" pitchFamily="34" charset="0"/>
                <a:buChar char="•"/>
              </a:pPr>
              <a:r>
                <a:rPr lang="en-US" sz="1400" noProof="1">
                  <a:solidFill>
                    <a:schemeClr val="tx1">
                      <a:lumMod val="65000"/>
                      <a:lumOff val="35000"/>
                    </a:schemeClr>
                  </a:solidFill>
                </a:rPr>
                <a:t>Datadog</a:t>
              </a:r>
            </a:p>
            <a:p>
              <a:pPr marL="285750" indent="-285750" algn="just">
                <a:buFont typeface="Arial" panose="020B0604020202020204" pitchFamily="34" charset="0"/>
                <a:buChar char="•"/>
              </a:pPr>
              <a:r>
                <a:rPr lang="en-US" sz="1400" noProof="1">
                  <a:solidFill>
                    <a:schemeClr val="tx1">
                      <a:lumMod val="65000"/>
                      <a:lumOff val="35000"/>
                    </a:schemeClr>
                  </a:solidFill>
                </a:rPr>
                <a:t>Kubernetes</a:t>
              </a:r>
            </a:p>
            <a:p>
              <a:pPr marL="285750" indent="-285750" algn="just">
                <a:buFont typeface="Arial" panose="020B0604020202020204" pitchFamily="34" charset="0"/>
                <a:buChar char="•"/>
              </a:pPr>
              <a:r>
                <a:rPr lang="en-US" sz="1400" noProof="1">
                  <a:solidFill>
                    <a:schemeClr val="tx1">
                      <a:lumMod val="65000"/>
                      <a:lumOff val="35000"/>
                    </a:schemeClr>
                  </a:solidFill>
                </a:rPr>
                <a:t>RAGAS</a:t>
              </a:r>
            </a:p>
            <a:p>
              <a:pPr marL="285750" indent="-285750" algn="just">
                <a:buFont typeface="Arial" panose="020B0604020202020204" pitchFamily="34" charset="0"/>
                <a:buChar char="•"/>
              </a:pPr>
              <a:r>
                <a:rPr lang="en-US" sz="1400" noProof="1">
                  <a:solidFill>
                    <a:schemeClr val="tx1">
                      <a:lumMod val="65000"/>
                      <a:lumOff val="35000"/>
                    </a:schemeClr>
                  </a:solidFill>
                </a:rPr>
                <a:t>LiteLLM</a:t>
              </a:r>
            </a:p>
            <a:p>
              <a:pPr marL="285750" indent="-285750" algn="just">
                <a:buFont typeface="Arial" panose="020B0604020202020204" pitchFamily="34" charset="0"/>
                <a:buChar char="•"/>
              </a:pPr>
              <a:r>
                <a:rPr lang="en-US" sz="1400" noProof="1">
                  <a:solidFill>
                    <a:schemeClr val="tx1">
                      <a:lumMod val="65000"/>
                      <a:lumOff val="35000"/>
                    </a:schemeClr>
                  </a:solidFill>
                </a:rPr>
                <a:t>Azure Pipelines</a:t>
              </a:r>
            </a:p>
            <a:p>
              <a:pPr marL="285750" indent="-285750" algn="just">
                <a:buFont typeface="Arial" panose="020B0604020202020204" pitchFamily="34" charset="0"/>
                <a:buChar char="•"/>
              </a:pPr>
              <a:r>
                <a:rPr lang="en-US" sz="1400" noProof="1">
                  <a:solidFill>
                    <a:schemeClr val="tx1">
                      <a:lumMod val="65000"/>
                      <a:lumOff val="35000"/>
                    </a:schemeClr>
                  </a:solidFill>
                </a:rPr>
                <a:t>Coralogix</a:t>
              </a:r>
            </a:p>
          </p:txBody>
        </p:sp>
      </p:grpSp>
      <p:grpSp>
        <p:nvGrpSpPr>
          <p:cNvPr id="35" name="Group 34">
            <a:extLst>
              <a:ext uri="{FF2B5EF4-FFF2-40B4-BE49-F238E27FC236}">
                <a16:creationId xmlns:a16="http://schemas.microsoft.com/office/drawing/2014/main" id="{10217BFE-2B29-0108-389D-A65AEFC0A939}"/>
              </a:ext>
            </a:extLst>
          </p:cNvPr>
          <p:cNvGrpSpPr/>
          <p:nvPr/>
        </p:nvGrpSpPr>
        <p:grpSpPr>
          <a:xfrm>
            <a:off x="3731351" y="5438798"/>
            <a:ext cx="2733509" cy="2234415"/>
            <a:chOff x="8889161" y="1392402"/>
            <a:chExt cx="9613479" cy="5096969"/>
          </a:xfrm>
        </p:grpSpPr>
        <p:sp>
          <p:nvSpPr>
            <p:cNvPr id="36" name="TextBox 35">
              <a:extLst>
                <a:ext uri="{FF2B5EF4-FFF2-40B4-BE49-F238E27FC236}">
                  <a16:creationId xmlns:a16="http://schemas.microsoft.com/office/drawing/2014/main" id="{423515E7-BFBA-C797-7756-6F1E58410360}"/>
                </a:ext>
              </a:extLst>
            </p:cNvPr>
            <p:cNvSpPr txBox="1"/>
            <p:nvPr/>
          </p:nvSpPr>
          <p:spPr>
            <a:xfrm>
              <a:off x="8889161" y="1392402"/>
              <a:ext cx="2926080" cy="533480"/>
            </a:xfrm>
            <a:prstGeom prst="rect">
              <a:avLst/>
            </a:prstGeom>
            <a:noFill/>
          </p:spPr>
          <p:txBody>
            <a:bodyPr wrap="square" lIns="0" rIns="0" rtlCol="0" anchor="b">
              <a:spAutoFit/>
            </a:bodyPr>
            <a:lstStyle/>
            <a:p>
              <a:r>
                <a:rPr lang="en-US" sz="2000" b="1" noProof="1"/>
                <a:t>Events</a:t>
              </a:r>
            </a:p>
          </p:txBody>
        </p:sp>
        <p:sp>
          <p:nvSpPr>
            <p:cNvPr id="37" name="TextBox 36">
              <a:extLst>
                <a:ext uri="{FF2B5EF4-FFF2-40B4-BE49-F238E27FC236}">
                  <a16:creationId xmlns:a16="http://schemas.microsoft.com/office/drawing/2014/main" id="{D73D1E06-917A-5A69-ABC0-5374C58B1CD3}"/>
                </a:ext>
              </a:extLst>
            </p:cNvPr>
            <p:cNvSpPr txBox="1"/>
            <p:nvPr/>
          </p:nvSpPr>
          <p:spPr>
            <a:xfrm>
              <a:off x="8921977" y="1925881"/>
              <a:ext cx="9580663" cy="4563490"/>
            </a:xfrm>
            <a:prstGeom prst="rect">
              <a:avLst/>
            </a:prstGeom>
            <a:noFill/>
          </p:spPr>
          <p:txBody>
            <a:bodyPr wrap="square" lIns="0" rIns="0" rtlCol="0" anchor="t">
              <a:spAutoFit/>
            </a:bodyPr>
            <a:lstStyle/>
            <a:p>
              <a:pPr marL="285750" indent="-285750" algn="just">
                <a:buFont typeface="Arial" panose="020B0604020202020204" pitchFamily="34" charset="0"/>
                <a:buChar char="•"/>
              </a:pPr>
              <a:r>
                <a:rPr lang="en-US" sz="1400" noProof="1">
                  <a:solidFill>
                    <a:schemeClr val="tx1">
                      <a:lumMod val="65000"/>
                      <a:lumOff val="35000"/>
                    </a:schemeClr>
                  </a:solidFill>
                </a:rPr>
                <a:t>Table Tennis Tournament </a:t>
              </a:r>
            </a:p>
            <a:p>
              <a:pPr marL="285750" indent="-285750" algn="just">
                <a:buFont typeface="Arial" panose="020B0604020202020204" pitchFamily="34" charset="0"/>
                <a:buChar char="•"/>
              </a:pPr>
              <a:r>
                <a:rPr lang="en-US" sz="1400" noProof="1">
                  <a:solidFill>
                    <a:schemeClr val="tx1">
                      <a:lumMod val="65000"/>
                      <a:lumOff val="35000"/>
                    </a:schemeClr>
                  </a:solidFill>
                </a:rPr>
                <a:t>D&amp;T Intern Alumni Networking</a:t>
              </a:r>
            </a:p>
            <a:p>
              <a:pPr marL="285750" indent="-285750" algn="just">
                <a:buFont typeface="Arial" panose="020B0604020202020204" pitchFamily="34" charset="0"/>
                <a:buChar char="•"/>
              </a:pPr>
              <a:r>
                <a:rPr lang="en-US" sz="1400" noProof="1">
                  <a:solidFill>
                    <a:schemeClr val="tx1">
                      <a:lumMod val="65000"/>
                      <a:lumOff val="35000"/>
                    </a:schemeClr>
                  </a:solidFill>
                </a:rPr>
                <a:t>Volunteering at Bonton Farms</a:t>
              </a:r>
              <a:endParaRPr lang="en-US" sz="1600" noProof="1">
                <a:solidFill>
                  <a:schemeClr val="tx1">
                    <a:lumMod val="65000"/>
                    <a:lumOff val="35000"/>
                  </a:schemeClr>
                </a:solidFill>
              </a:endParaRPr>
            </a:p>
            <a:p>
              <a:pPr algn="just"/>
              <a:endParaRPr lang="en-US" sz="1300" noProof="1">
                <a:solidFill>
                  <a:schemeClr val="tx1">
                    <a:lumMod val="65000"/>
                    <a:lumOff val="35000"/>
                  </a:schemeClr>
                </a:solidFill>
              </a:endParaRPr>
            </a:p>
            <a:p>
              <a:pPr algn="just"/>
              <a:endParaRPr lang="en-US" sz="1300" noProof="1">
                <a:solidFill>
                  <a:schemeClr val="tx1">
                    <a:lumMod val="65000"/>
                    <a:lumOff val="35000"/>
                  </a:schemeClr>
                </a:solidFill>
              </a:endParaRPr>
            </a:p>
            <a:p>
              <a:pPr algn="just"/>
              <a:endParaRPr lang="en-US" sz="1300" noProof="1">
                <a:solidFill>
                  <a:schemeClr val="tx1">
                    <a:lumMod val="65000"/>
                    <a:lumOff val="35000"/>
                  </a:schemeClr>
                </a:solidFill>
              </a:endParaRPr>
            </a:p>
            <a:p>
              <a:pPr algn="just"/>
              <a:endParaRPr lang="en-US" sz="1300" noProof="1">
                <a:solidFill>
                  <a:schemeClr val="tx1">
                    <a:lumMod val="65000"/>
                    <a:lumOff val="35000"/>
                  </a:schemeClr>
                </a:solidFill>
              </a:endParaRPr>
            </a:p>
          </p:txBody>
        </p:sp>
      </p:grpSp>
      <p:sp>
        <p:nvSpPr>
          <p:cNvPr id="38" name="Shape">
            <a:extLst>
              <a:ext uri="{FF2B5EF4-FFF2-40B4-BE49-F238E27FC236}">
                <a16:creationId xmlns:a16="http://schemas.microsoft.com/office/drawing/2014/main" id="{52DB1DB1-4232-B0BC-9F23-2699DA8E2343}"/>
              </a:ext>
            </a:extLst>
          </p:cNvPr>
          <p:cNvSpPr/>
          <p:nvPr/>
        </p:nvSpPr>
        <p:spPr>
          <a:xfrm>
            <a:off x="2899203" y="459352"/>
            <a:ext cx="568471" cy="415811"/>
          </a:xfrm>
          <a:custGeom>
            <a:avLst/>
            <a:gdLst/>
            <a:ahLst/>
            <a:cxnLst>
              <a:cxn ang="0">
                <a:pos x="wd2" y="hd2"/>
              </a:cxn>
              <a:cxn ang="5400000">
                <a:pos x="wd2" y="hd2"/>
              </a:cxn>
              <a:cxn ang="10800000">
                <a:pos x="wd2" y="hd2"/>
              </a:cxn>
              <a:cxn ang="16200000">
                <a:pos x="wd2" y="hd2"/>
              </a:cxn>
            </a:cxnLst>
            <a:rect l="0" t="0" r="r" b="b"/>
            <a:pathLst>
              <a:path w="21600" h="21600" extrusionOk="0">
                <a:moveTo>
                  <a:pt x="21600" y="10559"/>
                </a:moveTo>
                <a:cubicBezTo>
                  <a:pt x="21600" y="7317"/>
                  <a:pt x="19677" y="4644"/>
                  <a:pt x="17274" y="4644"/>
                </a:cubicBezTo>
                <a:cubicBezTo>
                  <a:pt x="17210" y="4644"/>
                  <a:pt x="17177" y="4644"/>
                  <a:pt x="17145" y="4644"/>
                </a:cubicBezTo>
                <a:cubicBezTo>
                  <a:pt x="17177" y="4425"/>
                  <a:pt x="17177" y="4250"/>
                  <a:pt x="17177" y="4031"/>
                </a:cubicBezTo>
                <a:cubicBezTo>
                  <a:pt x="17177" y="1796"/>
                  <a:pt x="15863" y="0"/>
                  <a:pt x="14229" y="0"/>
                </a:cubicBezTo>
                <a:cubicBezTo>
                  <a:pt x="13075" y="0"/>
                  <a:pt x="12114" y="876"/>
                  <a:pt x="11601" y="2191"/>
                </a:cubicBezTo>
                <a:cubicBezTo>
                  <a:pt x="10832" y="1183"/>
                  <a:pt x="9807" y="613"/>
                  <a:pt x="8653" y="613"/>
                </a:cubicBezTo>
                <a:cubicBezTo>
                  <a:pt x="6281" y="613"/>
                  <a:pt x="4326" y="3242"/>
                  <a:pt x="4326" y="6528"/>
                </a:cubicBezTo>
                <a:cubicBezTo>
                  <a:pt x="1955" y="6528"/>
                  <a:pt x="0" y="9157"/>
                  <a:pt x="0" y="12443"/>
                </a:cubicBezTo>
                <a:cubicBezTo>
                  <a:pt x="0" y="15729"/>
                  <a:pt x="1923" y="18358"/>
                  <a:pt x="4326" y="18358"/>
                </a:cubicBezTo>
                <a:cubicBezTo>
                  <a:pt x="4871" y="18358"/>
                  <a:pt x="5416" y="18226"/>
                  <a:pt x="5897" y="17963"/>
                </a:cubicBezTo>
                <a:cubicBezTo>
                  <a:pt x="6538" y="20110"/>
                  <a:pt x="8076" y="21600"/>
                  <a:pt x="9871" y="21600"/>
                </a:cubicBezTo>
                <a:cubicBezTo>
                  <a:pt x="11121" y="21600"/>
                  <a:pt x="12242" y="20855"/>
                  <a:pt x="13043" y="19672"/>
                </a:cubicBezTo>
                <a:cubicBezTo>
                  <a:pt x="13556" y="20242"/>
                  <a:pt x="14197" y="20592"/>
                  <a:pt x="14902" y="20592"/>
                </a:cubicBezTo>
                <a:cubicBezTo>
                  <a:pt x="16537" y="20592"/>
                  <a:pt x="17850" y="18796"/>
                  <a:pt x="17850" y="16561"/>
                </a:cubicBezTo>
                <a:cubicBezTo>
                  <a:pt x="17850" y="16518"/>
                  <a:pt x="17850" y="16518"/>
                  <a:pt x="17850" y="16474"/>
                </a:cubicBezTo>
                <a:cubicBezTo>
                  <a:pt x="19998" y="15992"/>
                  <a:pt x="21600" y="13538"/>
                  <a:pt x="21600" y="10559"/>
                </a:cubicBezTo>
                <a:close/>
              </a:path>
            </a:pathLst>
          </a:custGeom>
          <a:solidFill>
            <a:srgbClr val="CCCC99"/>
          </a:solidFill>
          <a:ln w="12700">
            <a:miter lim="400000"/>
          </a:ln>
        </p:spPr>
        <p:txBody>
          <a:bodyPr lIns="28575" tIns="28575" rIns="28575" bIns="28575" anchor="ctr"/>
          <a:lstStyle/>
          <a:p>
            <a:pPr algn="ctr">
              <a:defRPr sz="3000">
                <a:solidFill>
                  <a:srgbClr val="FFFFFF"/>
                </a:solidFill>
              </a:defRPr>
            </a:pPr>
            <a:r>
              <a:rPr lang="fr-CA" sz="1500" b="1" dirty="0">
                <a:solidFill>
                  <a:schemeClr val="tx1">
                    <a:lumMod val="85000"/>
                    <a:lumOff val="15000"/>
                  </a:schemeClr>
                </a:solidFill>
              </a:rPr>
              <a:t>01</a:t>
            </a:r>
            <a:endParaRPr sz="1500" b="1" dirty="0">
              <a:solidFill>
                <a:schemeClr val="tx1">
                  <a:lumMod val="85000"/>
                  <a:lumOff val="15000"/>
                </a:schemeClr>
              </a:solidFill>
            </a:endParaRPr>
          </a:p>
        </p:txBody>
      </p:sp>
      <p:sp>
        <p:nvSpPr>
          <p:cNvPr id="39" name="Shape">
            <a:extLst>
              <a:ext uri="{FF2B5EF4-FFF2-40B4-BE49-F238E27FC236}">
                <a16:creationId xmlns:a16="http://schemas.microsoft.com/office/drawing/2014/main" id="{68B7E892-1C02-5DA0-4956-3D30A1A5A382}"/>
              </a:ext>
            </a:extLst>
          </p:cNvPr>
          <p:cNvSpPr/>
          <p:nvPr/>
        </p:nvSpPr>
        <p:spPr>
          <a:xfrm>
            <a:off x="2929161" y="2232639"/>
            <a:ext cx="568471" cy="415811"/>
          </a:xfrm>
          <a:custGeom>
            <a:avLst/>
            <a:gdLst/>
            <a:ahLst/>
            <a:cxnLst>
              <a:cxn ang="0">
                <a:pos x="wd2" y="hd2"/>
              </a:cxn>
              <a:cxn ang="5400000">
                <a:pos x="wd2" y="hd2"/>
              </a:cxn>
              <a:cxn ang="10800000">
                <a:pos x="wd2" y="hd2"/>
              </a:cxn>
              <a:cxn ang="16200000">
                <a:pos x="wd2" y="hd2"/>
              </a:cxn>
            </a:cxnLst>
            <a:rect l="0" t="0" r="r" b="b"/>
            <a:pathLst>
              <a:path w="21600" h="21600" extrusionOk="0">
                <a:moveTo>
                  <a:pt x="21600" y="10559"/>
                </a:moveTo>
                <a:cubicBezTo>
                  <a:pt x="21600" y="7317"/>
                  <a:pt x="19677" y="4644"/>
                  <a:pt x="17274" y="4644"/>
                </a:cubicBezTo>
                <a:cubicBezTo>
                  <a:pt x="17210" y="4644"/>
                  <a:pt x="17177" y="4644"/>
                  <a:pt x="17145" y="4644"/>
                </a:cubicBezTo>
                <a:cubicBezTo>
                  <a:pt x="17177" y="4425"/>
                  <a:pt x="17177" y="4250"/>
                  <a:pt x="17177" y="4031"/>
                </a:cubicBezTo>
                <a:cubicBezTo>
                  <a:pt x="17177" y="1796"/>
                  <a:pt x="15863" y="0"/>
                  <a:pt x="14229" y="0"/>
                </a:cubicBezTo>
                <a:cubicBezTo>
                  <a:pt x="13075" y="0"/>
                  <a:pt x="12114" y="876"/>
                  <a:pt x="11601" y="2191"/>
                </a:cubicBezTo>
                <a:cubicBezTo>
                  <a:pt x="10832" y="1183"/>
                  <a:pt x="9807" y="613"/>
                  <a:pt x="8653" y="613"/>
                </a:cubicBezTo>
                <a:cubicBezTo>
                  <a:pt x="6281" y="613"/>
                  <a:pt x="4326" y="3242"/>
                  <a:pt x="4326" y="6528"/>
                </a:cubicBezTo>
                <a:cubicBezTo>
                  <a:pt x="1955" y="6528"/>
                  <a:pt x="0" y="9157"/>
                  <a:pt x="0" y="12443"/>
                </a:cubicBezTo>
                <a:cubicBezTo>
                  <a:pt x="0" y="15729"/>
                  <a:pt x="1923" y="18358"/>
                  <a:pt x="4326" y="18358"/>
                </a:cubicBezTo>
                <a:cubicBezTo>
                  <a:pt x="4871" y="18358"/>
                  <a:pt x="5416" y="18226"/>
                  <a:pt x="5897" y="17963"/>
                </a:cubicBezTo>
                <a:cubicBezTo>
                  <a:pt x="6538" y="20110"/>
                  <a:pt x="8076" y="21600"/>
                  <a:pt x="9871" y="21600"/>
                </a:cubicBezTo>
                <a:cubicBezTo>
                  <a:pt x="11121" y="21600"/>
                  <a:pt x="12242" y="20855"/>
                  <a:pt x="13043" y="19672"/>
                </a:cubicBezTo>
                <a:cubicBezTo>
                  <a:pt x="13556" y="20242"/>
                  <a:pt x="14197" y="20592"/>
                  <a:pt x="14902" y="20592"/>
                </a:cubicBezTo>
                <a:cubicBezTo>
                  <a:pt x="16537" y="20592"/>
                  <a:pt x="17850" y="18796"/>
                  <a:pt x="17850" y="16561"/>
                </a:cubicBezTo>
                <a:cubicBezTo>
                  <a:pt x="17850" y="16518"/>
                  <a:pt x="17850" y="16518"/>
                  <a:pt x="17850" y="16474"/>
                </a:cubicBezTo>
                <a:cubicBezTo>
                  <a:pt x="19998" y="15992"/>
                  <a:pt x="21600" y="13538"/>
                  <a:pt x="21600" y="10559"/>
                </a:cubicBezTo>
                <a:close/>
              </a:path>
            </a:pathLst>
          </a:custGeom>
          <a:solidFill>
            <a:srgbClr val="4F6228"/>
          </a:solidFill>
          <a:ln w="12700">
            <a:miter lim="400000"/>
          </a:ln>
        </p:spPr>
        <p:txBody>
          <a:bodyPr lIns="28575" tIns="28575" rIns="28575" bIns="28575" anchor="ctr"/>
          <a:lstStyle/>
          <a:p>
            <a:pPr algn="ctr">
              <a:defRPr sz="3000">
                <a:solidFill>
                  <a:srgbClr val="FFFFFF"/>
                </a:solidFill>
              </a:defRPr>
            </a:pPr>
            <a:r>
              <a:rPr lang="fr-CA" sz="1500" b="1" dirty="0"/>
              <a:t>02</a:t>
            </a:r>
            <a:endParaRPr sz="1500" b="1" dirty="0"/>
          </a:p>
        </p:txBody>
      </p:sp>
      <p:sp>
        <p:nvSpPr>
          <p:cNvPr id="40" name="Shape">
            <a:extLst>
              <a:ext uri="{FF2B5EF4-FFF2-40B4-BE49-F238E27FC236}">
                <a16:creationId xmlns:a16="http://schemas.microsoft.com/office/drawing/2014/main" id="{92FE2388-1D1B-EC16-8D0A-C59F5CEAE3BE}"/>
              </a:ext>
            </a:extLst>
          </p:cNvPr>
          <p:cNvSpPr/>
          <p:nvPr/>
        </p:nvSpPr>
        <p:spPr>
          <a:xfrm>
            <a:off x="2899203" y="5230893"/>
            <a:ext cx="568471" cy="415811"/>
          </a:xfrm>
          <a:custGeom>
            <a:avLst/>
            <a:gdLst/>
            <a:ahLst/>
            <a:cxnLst>
              <a:cxn ang="0">
                <a:pos x="wd2" y="hd2"/>
              </a:cxn>
              <a:cxn ang="5400000">
                <a:pos x="wd2" y="hd2"/>
              </a:cxn>
              <a:cxn ang="10800000">
                <a:pos x="wd2" y="hd2"/>
              </a:cxn>
              <a:cxn ang="16200000">
                <a:pos x="wd2" y="hd2"/>
              </a:cxn>
            </a:cxnLst>
            <a:rect l="0" t="0" r="r" b="b"/>
            <a:pathLst>
              <a:path w="21600" h="21600" extrusionOk="0">
                <a:moveTo>
                  <a:pt x="21600" y="10559"/>
                </a:moveTo>
                <a:cubicBezTo>
                  <a:pt x="21600" y="7317"/>
                  <a:pt x="19677" y="4644"/>
                  <a:pt x="17274" y="4644"/>
                </a:cubicBezTo>
                <a:cubicBezTo>
                  <a:pt x="17210" y="4644"/>
                  <a:pt x="17177" y="4644"/>
                  <a:pt x="17145" y="4644"/>
                </a:cubicBezTo>
                <a:cubicBezTo>
                  <a:pt x="17177" y="4425"/>
                  <a:pt x="17177" y="4250"/>
                  <a:pt x="17177" y="4031"/>
                </a:cubicBezTo>
                <a:cubicBezTo>
                  <a:pt x="17177" y="1796"/>
                  <a:pt x="15863" y="0"/>
                  <a:pt x="14229" y="0"/>
                </a:cubicBezTo>
                <a:cubicBezTo>
                  <a:pt x="13075" y="0"/>
                  <a:pt x="12114" y="876"/>
                  <a:pt x="11601" y="2191"/>
                </a:cubicBezTo>
                <a:cubicBezTo>
                  <a:pt x="10832" y="1183"/>
                  <a:pt x="9807" y="613"/>
                  <a:pt x="8653" y="613"/>
                </a:cubicBezTo>
                <a:cubicBezTo>
                  <a:pt x="6281" y="613"/>
                  <a:pt x="4326" y="3242"/>
                  <a:pt x="4326" y="6528"/>
                </a:cubicBezTo>
                <a:cubicBezTo>
                  <a:pt x="1955" y="6528"/>
                  <a:pt x="0" y="9157"/>
                  <a:pt x="0" y="12443"/>
                </a:cubicBezTo>
                <a:cubicBezTo>
                  <a:pt x="0" y="15729"/>
                  <a:pt x="1923" y="18358"/>
                  <a:pt x="4326" y="18358"/>
                </a:cubicBezTo>
                <a:cubicBezTo>
                  <a:pt x="4871" y="18358"/>
                  <a:pt x="5416" y="18226"/>
                  <a:pt x="5897" y="17963"/>
                </a:cubicBezTo>
                <a:cubicBezTo>
                  <a:pt x="6538" y="20110"/>
                  <a:pt x="8076" y="21600"/>
                  <a:pt x="9871" y="21600"/>
                </a:cubicBezTo>
                <a:cubicBezTo>
                  <a:pt x="11121" y="21600"/>
                  <a:pt x="12242" y="20855"/>
                  <a:pt x="13043" y="19672"/>
                </a:cubicBezTo>
                <a:cubicBezTo>
                  <a:pt x="13556" y="20242"/>
                  <a:pt x="14197" y="20592"/>
                  <a:pt x="14902" y="20592"/>
                </a:cubicBezTo>
                <a:cubicBezTo>
                  <a:pt x="16537" y="20592"/>
                  <a:pt x="17850" y="18796"/>
                  <a:pt x="17850" y="16561"/>
                </a:cubicBezTo>
                <a:cubicBezTo>
                  <a:pt x="17850" y="16518"/>
                  <a:pt x="17850" y="16518"/>
                  <a:pt x="17850" y="16474"/>
                </a:cubicBezTo>
                <a:cubicBezTo>
                  <a:pt x="19998" y="15992"/>
                  <a:pt x="21600" y="13538"/>
                  <a:pt x="21600" y="10559"/>
                </a:cubicBezTo>
                <a:close/>
              </a:path>
            </a:pathLst>
          </a:custGeom>
          <a:solidFill>
            <a:srgbClr val="9BBB59"/>
          </a:solidFill>
          <a:ln w="12700">
            <a:miter lim="400000"/>
          </a:ln>
        </p:spPr>
        <p:txBody>
          <a:bodyPr lIns="28575" tIns="28575" rIns="28575" bIns="28575" anchor="ctr"/>
          <a:lstStyle/>
          <a:p>
            <a:pPr algn="ctr">
              <a:defRPr sz="3000">
                <a:solidFill>
                  <a:srgbClr val="FFFFFF"/>
                </a:solidFill>
              </a:defRPr>
            </a:pPr>
            <a:r>
              <a:rPr lang="fr-CA" sz="1500" b="1" dirty="0">
                <a:solidFill>
                  <a:schemeClr val="tx1">
                    <a:lumMod val="85000"/>
                    <a:lumOff val="15000"/>
                  </a:schemeClr>
                </a:solidFill>
              </a:rPr>
              <a:t>03</a:t>
            </a:r>
            <a:endParaRPr sz="1500" b="1" dirty="0">
              <a:solidFill>
                <a:schemeClr val="tx1">
                  <a:lumMod val="85000"/>
                  <a:lumOff val="15000"/>
                </a:schemeClr>
              </a:solidFill>
            </a:endParaRPr>
          </a:p>
        </p:txBody>
      </p:sp>
      <p:grpSp>
        <p:nvGrpSpPr>
          <p:cNvPr id="3" name="Group 2">
            <a:extLst>
              <a:ext uri="{FF2B5EF4-FFF2-40B4-BE49-F238E27FC236}">
                <a16:creationId xmlns:a16="http://schemas.microsoft.com/office/drawing/2014/main" id="{FE716E2D-4410-FD49-224F-01FB3FA0F211}"/>
              </a:ext>
            </a:extLst>
          </p:cNvPr>
          <p:cNvGrpSpPr/>
          <p:nvPr/>
        </p:nvGrpSpPr>
        <p:grpSpPr>
          <a:xfrm>
            <a:off x="6867181" y="834343"/>
            <a:ext cx="5170269" cy="5371916"/>
            <a:chOff x="6939705" y="732311"/>
            <a:chExt cx="5170269" cy="5371916"/>
          </a:xfrm>
        </p:grpSpPr>
        <p:grpSp>
          <p:nvGrpSpPr>
            <p:cNvPr id="41" name="Group 40">
              <a:extLst>
                <a:ext uri="{FF2B5EF4-FFF2-40B4-BE49-F238E27FC236}">
                  <a16:creationId xmlns:a16="http://schemas.microsoft.com/office/drawing/2014/main" id="{D67FC7CD-F363-EFEE-3F5A-161D442D4A0B}"/>
                </a:ext>
              </a:extLst>
            </p:cNvPr>
            <p:cNvGrpSpPr/>
            <p:nvPr/>
          </p:nvGrpSpPr>
          <p:grpSpPr>
            <a:xfrm>
              <a:off x="6939705" y="732311"/>
              <a:ext cx="5170269" cy="5371916"/>
              <a:chOff x="4572000" y="1365731"/>
              <a:chExt cx="4062509" cy="4220952"/>
            </a:xfrm>
          </p:grpSpPr>
          <p:grpSp>
            <p:nvGrpSpPr>
              <p:cNvPr id="42" name="Group 41">
                <a:extLst>
                  <a:ext uri="{FF2B5EF4-FFF2-40B4-BE49-F238E27FC236}">
                    <a16:creationId xmlns:a16="http://schemas.microsoft.com/office/drawing/2014/main" id="{7165EE85-8224-B217-2419-27E6BC788717}"/>
                  </a:ext>
                </a:extLst>
              </p:cNvPr>
              <p:cNvGrpSpPr/>
              <p:nvPr/>
            </p:nvGrpSpPr>
            <p:grpSpPr>
              <a:xfrm>
                <a:off x="4572000" y="1365731"/>
                <a:ext cx="4062509" cy="4220952"/>
                <a:chOff x="16497300" y="6629399"/>
                <a:chExt cx="4133852" cy="4295078"/>
              </a:xfrm>
            </p:grpSpPr>
            <p:sp>
              <p:nvSpPr>
                <p:cNvPr id="47" name="Shape">
                  <a:extLst>
                    <a:ext uri="{FF2B5EF4-FFF2-40B4-BE49-F238E27FC236}">
                      <a16:creationId xmlns:a16="http://schemas.microsoft.com/office/drawing/2014/main" id="{6BB5A32E-73A4-BAD7-9C36-D144DE9E16DC}"/>
                    </a:ext>
                  </a:extLst>
                </p:cNvPr>
                <p:cNvSpPr/>
                <p:nvPr/>
              </p:nvSpPr>
              <p:spPr>
                <a:xfrm>
                  <a:off x="17564100" y="8242300"/>
                  <a:ext cx="2009947" cy="2682177"/>
                </a:xfrm>
                <a:custGeom>
                  <a:avLst/>
                  <a:gdLst/>
                  <a:ahLst/>
                  <a:cxnLst>
                    <a:cxn ang="0">
                      <a:pos x="wd2" y="hd2"/>
                    </a:cxn>
                    <a:cxn ang="5400000">
                      <a:pos x="wd2" y="hd2"/>
                    </a:cxn>
                    <a:cxn ang="10800000">
                      <a:pos x="wd2" y="hd2"/>
                    </a:cxn>
                    <a:cxn ang="16200000">
                      <a:pos x="wd2" y="hd2"/>
                    </a:cxn>
                  </a:cxnLst>
                  <a:rect l="0" t="0" r="r" b="b"/>
                  <a:pathLst>
                    <a:path w="21500" h="21569" extrusionOk="0">
                      <a:moveTo>
                        <a:pt x="21361" y="5014"/>
                      </a:moveTo>
                      <a:lnTo>
                        <a:pt x="21361" y="5014"/>
                      </a:lnTo>
                      <a:cubicBezTo>
                        <a:pt x="21252" y="4963"/>
                        <a:pt x="21130" y="4963"/>
                        <a:pt x="21021" y="5014"/>
                      </a:cubicBezTo>
                      <a:lnTo>
                        <a:pt x="13156" y="8813"/>
                      </a:lnTo>
                      <a:cubicBezTo>
                        <a:pt x="12952" y="8905"/>
                        <a:pt x="12694" y="8813"/>
                        <a:pt x="12680" y="8640"/>
                      </a:cubicBezTo>
                      <a:lnTo>
                        <a:pt x="11824" y="449"/>
                      </a:lnTo>
                      <a:cubicBezTo>
                        <a:pt x="11811" y="357"/>
                        <a:pt x="11729" y="275"/>
                        <a:pt x="11607" y="245"/>
                      </a:cubicBezTo>
                      <a:lnTo>
                        <a:pt x="10629" y="10"/>
                      </a:lnTo>
                      <a:cubicBezTo>
                        <a:pt x="10439" y="-31"/>
                        <a:pt x="10248" y="61"/>
                        <a:pt x="10221" y="214"/>
                      </a:cubicBezTo>
                      <a:lnTo>
                        <a:pt x="8971" y="11315"/>
                      </a:lnTo>
                      <a:cubicBezTo>
                        <a:pt x="8958" y="11489"/>
                        <a:pt x="8686" y="11591"/>
                        <a:pt x="8496" y="11489"/>
                      </a:cubicBezTo>
                      <a:lnTo>
                        <a:pt x="481" y="7618"/>
                      </a:lnTo>
                      <a:cubicBezTo>
                        <a:pt x="372" y="7567"/>
                        <a:pt x="250" y="7567"/>
                        <a:pt x="141" y="7618"/>
                      </a:cubicBezTo>
                      <a:lnTo>
                        <a:pt x="141" y="7618"/>
                      </a:lnTo>
                      <a:cubicBezTo>
                        <a:pt x="-35" y="7700"/>
                        <a:pt x="-49" y="7894"/>
                        <a:pt x="114" y="7996"/>
                      </a:cubicBezTo>
                      <a:lnTo>
                        <a:pt x="8605" y="13460"/>
                      </a:lnTo>
                      <a:cubicBezTo>
                        <a:pt x="8686" y="13511"/>
                        <a:pt x="8727" y="13583"/>
                        <a:pt x="8713" y="13654"/>
                      </a:cubicBezTo>
                      <a:lnTo>
                        <a:pt x="7817" y="21569"/>
                      </a:lnTo>
                      <a:lnTo>
                        <a:pt x="14039" y="21569"/>
                      </a:lnTo>
                      <a:lnTo>
                        <a:pt x="12938" y="10968"/>
                      </a:lnTo>
                      <a:cubicBezTo>
                        <a:pt x="12925" y="10897"/>
                        <a:pt x="12965" y="10825"/>
                        <a:pt x="13047" y="10774"/>
                      </a:cubicBezTo>
                      <a:lnTo>
                        <a:pt x="21402" y="5402"/>
                      </a:lnTo>
                      <a:cubicBezTo>
                        <a:pt x="21551" y="5280"/>
                        <a:pt x="21524" y="5096"/>
                        <a:pt x="21361" y="5014"/>
                      </a:cubicBezTo>
                      <a:close/>
                    </a:path>
                  </a:pathLst>
                </a:custGeom>
                <a:solidFill>
                  <a:srgbClr val="A16B35"/>
                </a:solidFill>
                <a:ln w="12700">
                  <a:miter lim="400000"/>
                </a:ln>
              </p:spPr>
              <p:txBody>
                <a:bodyPr lIns="28575" tIns="28575" rIns="28575" bIns="28575" anchor="ctr"/>
                <a:lstStyle/>
                <a:p>
                  <a:pPr algn="ctr">
                    <a:defRPr sz="3000">
                      <a:solidFill>
                        <a:srgbClr val="FFFFFF"/>
                      </a:solidFill>
                    </a:defRPr>
                  </a:pPr>
                  <a:endParaRPr sz="1500" b="1" dirty="0"/>
                </a:p>
              </p:txBody>
            </p:sp>
            <p:sp>
              <p:nvSpPr>
                <p:cNvPr id="48" name="Shape">
                  <a:extLst>
                    <a:ext uri="{FF2B5EF4-FFF2-40B4-BE49-F238E27FC236}">
                      <a16:creationId xmlns:a16="http://schemas.microsoft.com/office/drawing/2014/main" id="{B5ED19E6-BBA6-A33F-EC0D-CE7F86E79948}"/>
                    </a:ext>
                  </a:extLst>
                </p:cNvPr>
                <p:cNvSpPr/>
                <p:nvPr/>
              </p:nvSpPr>
              <p:spPr>
                <a:xfrm>
                  <a:off x="17589499" y="6629399"/>
                  <a:ext cx="1327153" cy="966473"/>
                </a:xfrm>
                <a:custGeom>
                  <a:avLst/>
                  <a:gdLst/>
                  <a:ahLst/>
                  <a:cxnLst>
                    <a:cxn ang="0">
                      <a:pos x="wd2" y="hd2"/>
                    </a:cxn>
                    <a:cxn ang="5400000">
                      <a:pos x="wd2" y="hd2"/>
                    </a:cxn>
                    <a:cxn ang="10800000">
                      <a:pos x="wd2" y="hd2"/>
                    </a:cxn>
                    <a:cxn ang="16200000">
                      <a:pos x="wd2" y="hd2"/>
                    </a:cxn>
                  </a:cxnLst>
                  <a:rect l="0" t="0" r="r" b="b"/>
                  <a:pathLst>
                    <a:path w="21600" h="21600" extrusionOk="0">
                      <a:moveTo>
                        <a:pt x="21600" y="10615"/>
                      </a:moveTo>
                      <a:cubicBezTo>
                        <a:pt x="21600" y="7323"/>
                        <a:pt x="19657" y="4683"/>
                        <a:pt x="17280" y="4683"/>
                      </a:cubicBezTo>
                      <a:cubicBezTo>
                        <a:pt x="17239" y="4683"/>
                        <a:pt x="17177" y="4683"/>
                        <a:pt x="17135" y="4683"/>
                      </a:cubicBezTo>
                      <a:cubicBezTo>
                        <a:pt x="17156" y="4485"/>
                        <a:pt x="17177" y="4258"/>
                        <a:pt x="17177" y="4059"/>
                      </a:cubicBezTo>
                      <a:cubicBezTo>
                        <a:pt x="17177" y="1817"/>
                        <a:pt x="15854" y="0"/>
                        <a:pt x="14221" y="0"/>
                      </a:cubicBezTo>
                      <a:cubicBezTo>
                        <a:pt x="13084" y="0"/>
                        <a:pt x="12092" y="880"/>
                        <a:pt x="11596" y="2186"/>
                      </a:cubicBezTo>
                      <a:cubicBezTo>
                        <a:pt x="10831" y="1192"/>
                        <a:pt x="9777" y="568"/>
                        <a:pt x="8640" y="568"/>
                      </a:cubicBezTo>
                      <a:cubicBezTo>
                        <a:pt x="6242" y="568"/>
                        <a:pt x="4320" y="3236"/>
                        <a:pt x="4320" y="6500"/>
                      </a:cubicBezTo>
                      <a:cubicBezTo>
                        <a:pt x="1922" y="6500"/>
                        <a:pt x="0" y="9168"/>
                        <a:pt x="0" y="12432"/>
                      </a:cubicBezTo>
                      <a:cubicBezTo>
                        <a:pt x="0" y="15696"/>
                        <a:pt x="1943" y="18364"/>
                        <a:pt x="4320" y="18364"/>
                      </a:cubicBezTo>
                      <a:cubicBezTo>
                        <a:pt x="4878" y="18364"/>
                        <a:pt x="5416" y="18222"/>
                        <a:pt x="5912" y="17939"/>
                      </a:cubicBezTo>
                      <a:cubicBezTo>
                        <a:pt x="6552" y="20096"/>
                        <a:pt x="8103" y="21600"/>
                        <a:pt x="9901" y="21600"/>
                      </a:cubicBezTo>
                      <a:cubicBezTo>
                        <a:pt x="11162" y="21600"/>
                        <a:pt x="12299" y="20862"/>
                        <a:pt x="13084" y="19670"/>
                      </a:cubicBezTo>
                      <a:cubicBezTo>
                        <a:pt x="13601" y="20238"/>
                        <a:pt x="14242" y="20578"/>
                        <a:pt x="14965" y="20578"/>
                      </a:cubicBezTo>
                      <a:cubicBezTo>
                        <a:pt x="16598" y="20578"/>
                        <a:pt x="17921" y="18762"/>
                        <a:pt x="17921" y="16519"/>
                      </a:cubicBezTo>
                      <a:cubicBezTo>
                        <a:pt x="17921" y="16491"/>
                        <a:pt x="17921" y="16463"/>
                        <a:pt x="17921" y="16463"/>
                      </a:cubicBezTo>
                      <a:cubicBezTo>
                        <a:pt x="19988" y="16065"/>
                        <a:pt x="21600" y="13596"/>
                        <a:pt x="21600" y="10615"/>
                      </a:cubicBezTo>
                      <a:close/>
                    </a:path>
                  </a:pathLst>
                </a:custGeom>
                <a:solidFill>
                  <a:srgbClr val="CCCC99"/>
                </a:solidFill>
                <a:ln w="12700">
                  <a:miter lim="400000"/>
                </a:ln>
              </p:spPr>
              <p:txBody>
                <a:bodyPr lIns="28575" tIns="28575" rIns="28575" bIns="28575" anchor="ctr"/>
                <a:lstStyle/>
                <a:p>
                  <a:pPr algn="ctr">
                    <a:defRPr sz="3000">
                      <a:solidFill>
                        <a:srgbClr val="FFFFFF"/>
                      </a:solidFill>
                    </a:defRPr>
                  </a:pPr>
                  <a:endParaRPr sz="1500" b="1"/>
                </a:p>
              </p:txBody>
            </p:sp>
            <p:sp>
              <p:nvSpPr>
                <p:cNvPr id="49" name="Shape">
                  <a:extLst>
                    <a:ext uri="{FF2B5EF4-FFF2-40B4-BE49-F238E27FC236}">
                      <a16:creationId xmlns:a16="http://schemas.microsoft.com/office/drawing/2014/main" id="{D688ACCD-1FFB-4450-2CC4-59E0A653EDF5}"/>
                    </a:ext>
                  </a:extLst>
                </p:cNvPr>
                <p:cNvSpPr/>
                <p:nvPr/>
              </p:nvSpPr>
              <p:spPr>
                <a:xfrm>
                  <a:off x="16725899" y="7264400"/>
                  <a:ext cx="2146301" cy="1563371"/>
                </a:xfrm>
                <a:custGeom>
                  <a:avLst/>
                  <a:gdLst/>
                  <a:ahLst/>
                  <a:cxnLst>
                    <a:cxn ang="0">
                      <a:pos x="wd2" y="hd2"/>
                    </a:cxn>
                    <a:cxn ang="5400000">
                      <a:pos x="wd2" y="hd2"/>
                    </a:cxn>
                    <a:cxn ang="10800000">
                      <a:pos x="wd2" y="hd2"/>
                    </a:cxn>
                    <a:cxn ang="16200000">
                      <a:pos x="wd2" y="hd2"/>
                    </a:cxn>
                  </a:cxnLst>
                  <a:rect l="0" t="0" r="r" b="b"/>
                  <a:pathLst>
                    <a:path w="21600" h="21600" extrusionOk="0">
                      <a:moveTo>
                        <a:pt x="21600" y="10616"/>
                      </a:moveTo>
                      <a:cubicBezTo>
                        <a:pt x="21600" y="7335"/>
                        <a:pt x="19670" y="4685"/>
                        <a:pt x="17280" y="4685"/>
                      </a:cubicBezTo>
                      <a:cubicBezTo>
                        <a:pt x="17229" y="4685"/>
                        <a:pt x="17191" y="4685"/>
                        <a:pt x="17139" y="4703"/>
                      </a:cubicBezTo>
                      <a:cubicBezTo>
                        <a:pt x="17165" y="4492"/>
                        <a:pt x="17178" y="4281"/>
                        <a:pt x="17178" y="4071"/>
                      </a:cubicBezTo>
                      <a:cubicBezTo>
                        <a:pt x="17178" y="1825"/>
                        <a:pt x="15849" y="0"/>
                        <a:pt x="14213" y="0"/>
                      </a:cubicBezTo>
                      <a:cubicBezTo>
                        <a:pt x="13075" y="0"/>
                        <a:pt x="12091" y="877"/>
                        <a:pt x="11592" y="2176"/>
                      </a:cubicBezTo>
                      <a:cubicBezTo>
                        <a:pt x="10826" y="1176"/>
                        <a:pt x="9790" y="561"/>
                        <a:pt x="8640" y="561"/>
                      </a:cubicBezTo>
                      <a:cubicBezTo>
                        <a:pt x="6250" y="561"/>
                        <a:pt x="4320" y="3211"/>
                        <a:pt x="4320" y="6492"/>
                      </a:cubicBezTo>
                      <a:cubicBezTo>
                        <a:pt x="1930" y="6492"/>
                        <a:pt x="0" y="9142"/>
                        <a:pt x="0" y="12423"/>
                      </a:cubicBezTo>
                      <a:cubicBezTo>
                        <a:pt x="0" y="15704"/>
                        <a:pt x="1930" y="18354"/>
                        <a:pt x="4320" y="18354"/>
                      </a:cubicBezTo>
                      <a:cubicBezTo>
                        <a:pt x="4882" y="18354"/>
                        <a:pt x="5406" y="18196"/>
                        <a:pt x="5905" y="17933"/>
                      </a:cubicBezTo>
                      <a:cubicBezTo>
                        <a:pt x="6557" y="20091"/>
                        <a:pt x="8090" y="21600"/>
                        <a:pt x="9893" y="21600"/>
                      </a:cubicBezTo>
                      <a:cubicBezTo>
                        <a:pt x="11145" y="21600"/>
                        <a:pt x="12283" y="20863"/>
                        <a:pt x="13075" y="19670"/>
                      </a:cubicBezTo>
                      <a:cubicBezTo>
                        <a:pt x="13586" y="20249"/>
                        <a:pt x="14238" y="20582"/>
                        <a:pt x="14954" y="20582"/>
                      </a:cubicBezTo>
                      <a:cubicBezTo>
                        <a:pt x="16590" y="20582"/>
                        <a:pt x="17919" y="18757"/>
                        <a:pt x="17919" y="16511"/>
                      </a:cubicBezTo>
                      <a:cubicBezTo>
                        <a:pt x="17919" y="16494"/>
                        <a:pt x="17919" y="16459"/>
                        <a:pt x="17919" y="16441"/>
                      </a:cubicBezTo>
                      <a:cubicBezTo>
                        <a:pt x="20002" y="16055"/>
                        <a:pt x="21600" y="13599"/>
                        <a:pt x="21600" y="10616"/>
                      </a:cubicBezTo>
                      <a:close/>
                    </a:path>
                  </a:pathLst>
                </a:custGeom>
                <a:solidFill>
                  <a:srgbClr val="9BBB59"/>
                </a:solidFill>
                <a:ln w="12700">
                  <a:miter lim="400000"/>
                </a:ln>
              </p:spPr>
              <p:txBody>
                <a:bodyPr lIns="28575" tIns="28575" rIns="28575" bIns="28575" anchor="ctr"/>
                <a:lstStyle/>
                <a:p>
                  <a:pPr algn="ctr">
                    <a:defRPr sz="3000">
                      <a:solidFill>
                        <a:srgbClr val="FFFFFF"/>
                      </a:solidFill>
                    </a:defRPr>
                  </a:pPr>
                  <a:endParaRPr sz="1500" b="1"/>
                </a:p>
              </p:txBody>
            </p:sp>
            <p:sp>
              <p:nvSpPr>
                <p:cNvPr id="50" name="Shape">
                  <a:extLst>
                    <a:ext uri="{FF2B5EF4-FFF2-40B4-BE49-F238E27FC236}">
                      <a16:creationId xmlns:a16="http://schemas.microsoft.com/office/drawing/2014/main" id="{0272F580-781D-EF6D-0A19-E0E59FADB14D}"/>
                    </a:ext>
                  </a:extLst>
                </p:cNvPr>
                <p:cNvSpPr/>
                <p:nvPr/>
              </p:nvSpPr>
              <p:spPr>
                <a:xfrm>
                  <a:off x="18770600" y="8039100"/>
                  <a:ext cx="1860552" cy="1356359"/>
                </a:xfrm>
                <a:custGeom>
                  <a:avLst/>
                  <a:gdLst/>
                  <a:ahLst/>
                  <a:cxnLst>
                    <a:cxn ang="0">
                      <a:pos x="wd2" y="hd2"/>
                    </a:cxn>
                    <a:cxn ang="5400000">
                      <a:pos x="wd2" y="hd2"/>
                    </a:cxn>
                    <a:cxn ang="10800000">
                      <a:pos x="wd2" y="hd2"/>
                    </a:cxn>
                    <a:cxn ang="16200000">
                      <a:pos x="wd2" y="hd2"/>
                    </a:cxn>
                  </a:cxnLst>
                  <a:rect l="0" t="0" r="r" b="b"/>
                  <a:pathLst>
                    <a:path w="21600" h="21600" extrusionOk="0">
                      <a:moveTo>
                        <a:pt x="21600" y="10618"/>
                      </a:moveTo>
                      <a:cubicBezTo>
                        <a:pt x="21600" y="7342"/>
                        <a:pt x="19669" y="4692"/>
                        <a:pt x="17280" y="4692"/>
                      </a:cubicBezTo>
                      <a:cubicBezTo>
                        <a:pt x="17236" y="4692"/>
                        <a:pt x="17192" y="4692"/>
                        <a:pt x="17133" y="4692"/>
                      </a:cubicBezTo>
                      <a:cubicBezTo>
                        <a:pt x="17162" y="4490"/>
                        <a:pt x="17177" y="4267"/>
                        <a:pt x="17177" y="4065"/>
                      </a:cubicBezTo>
                      <a:cubicBezTo>
                        <a:pt x="17177" y="1820"/>
                        <a:pt x="15850" y="0"/>
                        <a:pt x="14213" y="0"/>
                      </a:cubicBezTo>
                      <a:cubicBezTo>
                        <a:pt x="13078" y="0"/>
                        <a:pt x="12090" y="890"/>
                        <a:pt x="11589" y="2184"/>
                      </a:cubicBezTo>
                      <a:cubicBezTo>
                        <a:pt x="10822" y="1193"/>
                        <a:pt x="9775" y="587"/>
                        <a:pt x="8640" y="587"/>
                      </a:cubicBezTo>
                      <a:cubicBezTo>
                        <a:pt x="6251" y="587"/>
                        <a:pt x="4320" y="3236"/>
                        <a:pt x="4320" y="6512"/>
                      </a:cubicBezTo>
                      <a:cubicBezTo>
                        <a:pt x="1931" y="6512"/>
                        <a:pt x="0" y="9162"/>
                        <a:pt x="0" y="12438"/>
                      </a:cubicBezTo>
                      <a:cubicBezTo>
                        <a:pt x="0" y="15715"/>
                        <a:pt x="1931" y="18364"/>
                        <a:pt x="4320" y="18364"/>
                      </a:cubicBezTo>
                      <a:cubicBezTo>
                        <a:pt x="4880" y="18364"/>
                        <a:pt x="5411" y="18222"/>
                        <a:pt x="5898" y="17939"/>
                      </a:cubicBezTo>
                      <a:cubicBezTo>
                        <a:pt x="6546" y="20083"/>
                        <a:pt x="8094" y="21600"/>
                        <a:pt x="9893" y="21600"/>
                      </a:cubicBezTo>
                      <a:cubicBezTo>
                        <a:pt x="11146" y="21600"/>
                        <a:pt x="12282" y="20852"/>
                        <a:pt x="13078" y="19679"/>
                      </a:cubicBezTo>
                      <a:cubicBezTo>
                        <a:pt x="13594" y="20245"/>
                        <a:pt x="14243" y="20589"/>
                        <a:pt x="14950" y="20589"/>
                      </a:cubicBezTo>
                      <a:cubicBezTo>
                        <a:pt x="16587" y="20589"/>
                        <a:pt x="17914" y="18769"/>
                        <a:pt x="17914" y="16524"/>
                      </a:cubicBezTo>
                      <a:cubicBezTo>
                        <a:pt x="17914" y="16503"/>
                        <a:pt x="17914" y="16483"/>
                        <a:pt x="17914" y="16463"/>
                      </a:cubicBezTo>
                      <a:cubicBezTo>
                        <a:pt x="19993" y="16079"/>
                        <a:pt x="21600" y="13611"/>
                        <a:pt x="21600" y="10618"/>
                      </a:cubicBezTo>
                      <a:close/>
                    </a:path>
                  </a:pathLst>
                </a:custGeom>
                <a:solidFill>
                  <a:srgbClr val="9BBB59"/>
                </a:solidFill>
                <a:ln w="12700">
                  <a:miter lim="400000"/>
                </a:ln>
              </p:spPr>
              <p:txBody>
                <a:bodyPr lIns="28575" tIns="28575" rIns="28575" bIns="28575" anchor="ctr"/>
                <a:lstStyle/>
                <a:p>
                  <a:pPr algn="ctr">
                    <a:defRPr sz="3000">
                      <a:solidFill>
                        <a:srgbClr val="FFFFFF"/>
                      </a:solidFill>
                    </a:defRPr>
                  </a:pPr>
                  <a:r>
                    <a:rPr lang="fr-CA" sz="3000" b="1" dirty="0">
                      <a:solidFill>
                        <a:schemeClr val="bg1"/>
                      </a:solidFill>
                    </a:rPr>
                    <a:t>03</a:t>
                  </a:r>
                  <a:endParaRPr sz="3000" b="1" dirty="0">
                    <a:solidFill>
                      <a:schemeClr val="bg1"/>
                    </a:solidFill>
                  </a:endParaRPr>
                </a:p>
              </p:txBody>
            </p:sp>
            <p:sp>
              <p:nvSpPr>
                <p:cNvPr id="51" name="Shape">
                  <a:extLst>
                    <a:ext uri="{FF2B5EF4-FFF2-40B4-BE49-F238E27FC236}">
                      <a16:creationId xmlns:a16="http://schemas.microsoft.com/office/drawing/2014/main" id="{B1DFAFB1-A67A-D63C-59F8-04C03D644FF2}"/>
                    </a:ext>
                  </a:extLst>
                </p:cNvPr>
                <p:cNvSpPr/>
                <p:nvPr/>
              </p:nvSpPr>
              <p:spPr>
                <a:xfrm>
                  <a:off x="18249899" y="6819900"/>
                  <a:ext cx="2146301" cy="1563371"/>
                </a:xfrm>
                <a:custGeom>
                  <a:avLst/>
                  <a:gdLst/>
                  <a:ahLst/>
                  <a:cxnLst>
                    <a:cxn ang="0">
                      <a:pos x="wd2" y="hd2"/>
                    </a:cxn>
                    <a:cxn ang="5400000">
                      <a:pos x="wd2" y="hd2"/>
                    </a:cxn>
                    <a:cxn ang="10800000">
                      <a:pos x="wd2" y="hd2"/>
                    </a:cxn>
                    <a:cxn ang="16200000">
                      <a:pos x="wd2" y="hd2"/>
                    </a:cxn>
                  </a:cxnLst>
                  <a:rect l="0" t="0" r="r" b="b"/>
                  <a:pathLst>
                    <a:path w="21600" h="21600" extrusionOk="0">
                      <a:moveTo>
                        <a:pt x="21600" y="10616"/>
                      </a:moveTo>
                      <a:cubicBezTo>
                        <a:pt x="21600" y="7335"/>
                        <a:pt x="19670" y="4685"/>
                        <a:pt x="17280" y="4685"/>
                      </a:cubicBezTo>
                      <a:cubicBezTo>
                        <a:pt x="17229" y="4685"/>
                        <a:pt x="17191" y="4685"/>
                        <a:pt x="17139" y="4703"/>
                      </a:cubicBezTo>
                      <a:cubicBezTo>
                        <a:pt x="17165" y="4492"/>
                        <a:pt x="17178" y="4281"/>
                        <a:pt x="17178" y="4071"/>
                      </a:cubicBezTo>
                      <a:cubicBezTo>
                        <a:pt x="17178" y="1825"/>
                        <a:pt x="15849" y="0"/>
                        <a:pt x="14213" y="0"/>
                      </a:cubicBezTo>
                      <a:cubicBezTo>
                        <a:pt x="13075" y="0"/>
                        <a:pt x="12091" y="877"/>
                        <a:pt x="11592" y="2176"/>
                      </a:cubicBezTo>
                      <a:cubicBezTo>
                        <a:pt x="10826" y="1176"/>
                        <a:pt x="9790" y="561"/>
                        <a:pt x="8640" y="561"/>
                      </a:cubicBezTo>
                      <a:cubicBezTo>
                        <a:pt x="6250" y="561"/>
                        <a:pt x="4320" y="3211"/>
                        <a:pt x="4320" y="6492"/>
                      </a:cubicBezTo>
                      <a:cubicBezTo>
                        <a:pt x="1930" y="6492"/>
                        <a:pt x="0" y="9142"/>
                        <a:pt x="0" y="12423"/>
                      </a:cubicBezTo>
                      <a:cubicBezTo>
                        <a:pt x="0" y="15704"/>
                        <a:pt x="1930" y="18354"/>
                        <a:pt x="4320" y="18354"/>
                      </a:cubicBezTo>
                      <a:cubicBezTo>
                        <a:pt x="4882" y="18354"/>
                        <a:pt x="5406" y="18196"/>
                        <a:pt x="5905" y="17933"/>
                      </a:cubicBezTo>
                      <a:cubicBezTo>
                        <a:pt x="6557" y="20091"/>
                        <a:pt x="8090" y="21600"/>
                        <a:pt x="9893" y="21600"/>
                      </a:cubicBezTo>
                      <a:cubicBezTo>
                        <a:pt x="11145" y="21600"/>
                        <a:pt x="12283" y="20863"/>
                        <a:pt x="13075" y="19670"/>
                      </a:cubicBezTo>
                      <a:cubicBezTo>
                        <a:pt x="13586" y="20249"/>
                        <a:pt x="14238" y="20582"/>
                        <a:pt x="14954" y="20582"/>
                      </a:cubicBezTo>
                      <a:cubicBezTo>
                        <a:pt x="16590" y="20582"/>
                        <a:pt x="17919" y="18757"/>
                        <a:pt x="17919" y="16511"/>
                      </a:cubicBezTo>
                      <a:cubicBezTo>
                        <a:pt x="17919" y="16494"/>
                        <a:pt x="17919" y="16459"/>
                        <a:pt x="17919" y="16441"/>
                      </a:cubicBezTo>
                      <a:cubicBezTo>
                        <a:pt x="19990" y="16055"/>
                        <a:pt x="21600" y="13599"/>
                        <a:pt x="21600" y="10616"/>
                      </a:cubicBezTo>
                      <a:close/>
                    </a:path>
                  </a:pathLst>
                </a:custGeom>
                <a:solidFill>
                  <a:srgbClr val="4F6228"/>
                </a:solidFill>
                <a:ln w="12700">
                  <a:miter lim="400000"/>
                </a:ln>
              </p:spPr>
              <p:txBody>
                <a:bodyPr lIns="28575" tIns="28575" rIns="28575" bIns="28575" anchor="ctr"/>
                <a:lstStyle/>
                <a:p>
                  <a:pPr algn="ctr">
                    <a:defRPr sz="3000">
                      <a:solidFill>
                        <a:srgbClr val="FFFFFF"/>
                      </a:solidFill>
                    </a:defRPr>
                  </a:pPr>
                  <a:r>
                    <a:rPr lang="fr-CA" sz="3300" b="1" dirty="0"/>
                    <a:t>02</a:t>
                  </a:r>
                  <a:endParaRPr sz="3300" b="1" dirty="0"/>
                </a:p>
              </p:txBody>
            </p:sp>
            <p:sp>
              <p:nvSpPr>
                <p:cNvPr id="52" name="Shape">
                  <a:extLst>
                    <a:ext uri="{FF2B5EF4-FFF2-40B4-BE49-F238E27FC236}">
                      <a16:creationId xmlns:a16="http://schemas.microsoft.com/office/drawing/2014/main" id="{62FC3A3C-BB60-BAB4-60B1-3E99C0070F30}"/>
                    </a:ext>
                  </a:extLst>
                </p:cNvPr>
                <p:cNvSpPr/>
                <p:nvPr/>
              </p:nvSpPr>
              <p:spPr>
                <a:xfrm>
                  <a:off x="17907000" y="7874000"/>
                  <a:ext cx="1555752" cy="1135381"/>
                </a:xfrm>
                <a:custGeom>
                  <a:avLst/>
                  <a:gdLst/>
                  <a:ahLst/>
                  <a:cxnLst>
                    <a:cxn ang="0">
                      <a:pos x="wd2" y="hd2"/>
                    </a:cxn>
                    <a:cxn ang="5400000">
                      <a:pos x="wd2" y="hd2"/>
                    </a:cxn>
                    <a:cxn ang="10800000">
                      <a:pos x="wd2" y="hd2"/>
                    </a:cxn>
                    <a:cxn ang="16200000">
                      <a:pos x="wd2" y="hd2"/>
                    </a:cxn>
                  </a:cxnLst>
                  <a:rect l="0" t="0" r="r" b="b"/>
                  <a:pathLst>
                    <a:path w="21600" h="21600" extrusionOk="0">
                      <a:moveTo>
                        <a:pt x="21600" y="10607"/>
                      </a:moveTo>
                      <a:cubicBezTo>
                        <a:pt x="21600" y="7345"/>
                        <a:pt x="19660" y="4687"/>
                        <a:pt x="17280" y="4687"/>
                      </a:cubicBezTo>
                      <a:cubicBezTo>
                        <a:pt x="17227" y="4687"/>
                        <a:pt x="17192" y="4687"/>
                        <a:pt x="17139" y="4687"/>
                      </a:cubicBezTo>
                      <a:cubicBezTo>
                        <a:pt x="17157" y="4470"/>
                        <a:pt x="17174" y="4276"/>
                        <a:pt x="17174" y="4059"/>
                      </a:cubicBezTo>
                      <a:cubicBezTo>
                        <a:pt x="17174" y="1812"/>
                        <a:pt x="15852" y="0"/>
                        <a:pt x="14212" y="0"/>
                      </a:cubicBezTo>
                      <a:cubicBezTo>
                        <a:pt x="13066" y="0"/>
                        <a:pt x="12078" y="894"/>
                        <a:pt x="11585" y="2174"/>
                      </a:cubicBezTo>
                      <a:cubicBezTo>
                        <a:pt x="10809" y="1184"/>
                        <a:pt x="9768" y="580"/>
                        <a:pt x="8640" y="580"/>
                      </a:cubicBezTo>
                      <a:cubicBezTo>
                        <a:pt x="6260" y="580"/>
                        <a:pt x="4320" y="3238"/>
                        <a:pt x="4320" y="6499"/>
                      </a:cubicBezTo>
                      <a:cubicBezTo>
                        <a:pt x="1940" y="6499"/>
                        <a:pt x="0" y="9157"/>
                        <a:pt x="0" y="12419"/>
                      </a:cubicBezTo>
                      <a:cubicBezTo>
                        <a:pt x="0" y="15681"/>
                        <a:pt x="1940" y="18338"/>
                        <a:pt x="4320" y="18338"/>
                      </a:cubicBezTo>
                      <a:cubicBezTo>
                        <a:pt x="4884" y="18338"/>
                        <a:pt x="5413" y="18193"/>
                        <a:pt x="5907" y="17928"/>
                      </a:cubicBezTo>
                      <a:cubicBezTo>
                        <a:pt x="6559" y="20078"/>
                        <a:pt x="8093" y="21600"/>
                        <a:pt x="9910" y="21600"/>
                      </a:cubicBezTo>
                      <a:cubicBezTo>
                        <a:pt x="11161" y="21600"/>
                        <a:pt x="12308" y="20851"/>
                        <a:pt x="13083" y="19691"/>
                      </a:cubicBezTo>
                      <a:cubicBezTo>
                        <a:pt x="13595" y="20271"/>
                        <a:pt x="14247" y="20609"/>
                        <a:pt x="14952" y="20609"/>
                      </a:cubicBezTo>
                      <a:cubicBezTo>
                        <a:pt x="16592" y="20609"/>
                        <a:pt x="17915" y="18797"/>
                        <a:pt x="17915" y="16550"/>
                      </a:cubicBezTo>
                      <a:cubicBezTo>
                        <a:pt x="17915" y="16526"/>
                        <a:pt x="17915" y="16502"/>
                        <a:pt x="17915" y="16478"/>
                      </a:cubicBezTo>
                      <a:cubicBezTo>
                        <a:pt x="19995" y="16043"/>
                        <a:pt x="21600" y="13579"/>
                        <a:pt x="21600" y="10607"/>
                      </a:cubicBezTo>
                      <a:close/>
                    </a:path>
                  </a:pathLst>
                </a:custGeom>
                <a:solidFill>
                  <a:srgbClr val="CCCC99"/>
                </a:solidFill>
                <a:ln w="12700">
                  <a:miter lim="400000"/>
                </a:ln>
              </p:spPr>
              <p:txBody>
                <a:bodyPr lIns="28575" tIns="28575" rIns="28575" bIns="28575" anchor="ctr"/>
                <a:lstStyle/>
                <a:p>
                  <a:pPr algn="ctr">
                    <a:defRPr sz="3000">
                      <a:solidFill>
                        <a:srgbClr val="FFFFFF"/>
                      </a:solidFill>
                    </a:defRPr>
                  </a:pPr>
                  <a:endParaRPr sz="1500" b="1"/>
                </a:p>
              </p:txBody>
            </p:sp>
            <p:sp>
              <p:nvSpPr>
                <p:cNvPr id="53" name="Shape">
                  <a:extLst>
                    <a:ext uri="{FF2B5EF4-FFF2-40B4-BE49-F238E27FC236}">
                      <a16:creationId xmlns:a16="http://schemas.microsoft.com/office/drawing/2014/main" id="{9DB62991-DC37-DB66-8350-072339A36E9E}"/>
                    </a:ext>
                  </a:extLst>
                </p:cNvPr>
                <p:cNvSpPr/>
                <p:nvPr/>
              </p:nvSpPr>
              <p:spPr>
                <a:xfrm>
                  <a:off x="16560799" y="8585200"/>
                  <a:ext cx="1652274" cy="1203961"/>
                </a:xfrm>
                <a:custGeom>
                  <a:avLst/>
                  <a:gdLst/>
                  <a:ahLst/>
                  <a:cxnLst>
                    <a:cxn ang="0">
                      <a:pos x="wd2" y="hd2"/>
                    </a:cxn>
                    <a:cxn ang="5400000">
                      <a:pos x="wd2" y="hd2"/>
                    </a:cxn>
                    <a:cxn ang="10800000">
                      <a:pos x="wd2" y="hd2"/>
                    </a:cxn>
                    <a:cxn ang="16200000">
                      <a:pos x="wd2" y="hd2"/>
                    </a:cxn>
                  </a:cxnLst>
                  <a:rect l="0" t="0" r="r" b="b"/>
                  <a:pathLst>
                    <a:path w="21600" h="21600" extrusionOk="0">
                      <a:moveTo>
                        <a:pt x="21600" y="10618"/>
                      </a:moveTo>
                      <a:cubicBezTo>
                        <a:pt x="21600" y="7337"/>
                        <a:pt x="19674" y="4694"/>
                        <a:pt x="17283" y="4694"/>
                      </a:cubicBezTo>
                      <a:cubicBezTo>
                        <a:pt x="17234" y="4694"/>
                        <a:pt x="17184" y="4694"/>
                        <a:pt x="17134" y="4694"/>
                      </a:cubicBezTo>
                      <a:cubicBezTo>
                        <a:pt x="17150" y="4489"/>
                        <a:pt x="17167" y="4284"/>
                        <a:pt x="17167" y="4056"/>
                      </a:cubicBezTo>
                      <a:cubicBezTo>
                        <a:pt x="17167" y="1823"/>
                        <a:pt x="15839" y="0"/>
                        <a:pt x="14212" y="0"/>
                      </a:cubicBezTo>
                      <a:cubicBezTo>
                        <a:pt x="13066" y="0"/>
                        <a:pt x="12087" y="889"/>
                        <a:pt x="11589" y="2187"/>
                      </a:cubicBezTo>
                      <a:cubicBezTo>
                        <a:pt x="10808" y="1185"/>
                        <a:pt x="9779" y="570"/>
                        <a:pt x="8633" y="570"/>
                      </a:cubicBezTo>
                      <a:cubicBezTo>
                        <a:pt x="6243" y="570"/>
                        <a:pt x="4317" y="3213"/>
                        <a:pt x="4317" y="6494"/>
                      </a:cubicBezTo>
                      <a:cubicBezTo>
                        <a:pt x="1926" y="6494"/>
                        <a:pt x="0" y="9137"/>
                        <a:pt x="0" y="12418"/>
                      </a:cubicBezTo>
                      <a:cubicBezTo>
                        <a:pt x="0" y="15699"/>
                        <a:pt x="1926" y="18342"/>
                        <a:pt x="4317" y="18342"/>
                      </a:cubicBezTo>
                      <a:cubicBezTo>
                        <a:pt x="4881" y="18342"/>
                        <a:pt x="5412" y="18182"/>
                        <a:pt x="5894" y="17932"/>
                      </a:cubicBezTo>
                      <a:cubicBezTo>
                        <a:pt x="6541" y="20073"/>
                        <a:pt x="8085" y="21600"/>
                        <a:pt x="9879" y="21600"/>
                      </a:cubicBezTo>
                      <a:cubicBezTo>
                        <a:pt x="11140" y="21600"/>
                        <a:pt x="12269" y="20848"/>
                        <a:pt x="13050" y="19686"/>
                      </a:cubicBezTo>
                      <a:cubicBezTo>
                        <a:pt x="13564" y="20256"/>
                        <a:pt x="14212" y="20597"/>
                        <a:pt x="14926" y="20597"/>
                      </a:cubicBezTo>
                      <a:cubicBezTo>
                        <a:pt x="16553" y="20597"/>
                        <a:pt x="17881" y="18775"/>
                        <a:pt x="17881" y="16542"/>
                      </a:cubicBezTo>
                      <a:cubicBezTo>
                        <a:pt x="17881" y="16519"/>
                        <a:pt x="17881" y="16496"/>
                        <a:pt x="17881" y="16473"/>
                      </a:cubicBezTo>
                      <a:cubicBezTo>
                        <a:pt x="19990" y="16063"/>
                        <a:pt x="21600" y="13603"/>
                        <a:pt x="21600" y="10618"/>
                      </a:cubicBezTo>
                      <a:close/>
                    </a:path>
                  </a:pathLst>
                </a:custGeom>
                <a:solidFill>
                  <a:srgbClr val="4F6228"/>
                </a:solidFill>
                <a:ln w="12700">
                  <a:miter lim="400000"/>
                </a:ln>
              </p:spPr>
              <p:txBody>
                <a:bodyPr lIns="28575" tIns="28575" rIns="28575" bIns="28575" anchor="ctr"/>
                <a:lstStyle/>
                <a:p>
                  <a:pPr algn="ctr">
                    <a:defRPr sz="3000">
                      <a:solidFill>
                        <a:srgbClr val="FFFFFF"/>
                      </a:solidFill>
                    </a:defRPr>
                  </a:pPr>
                  <a:endParaRPr sz="1500" b="1"/>
                </a:p>
              </p:txBody>
            </p:sp>
            <p:sp>
              <p:nvSpPr>
                <p:cNvPr id="54" name="Shape">
                  <a:extLst>
                    <a:ext uri="{FF2B5EF4-FFF2-40B4-BE49-F238E27FC236}">
                      <a16:creationId xmlns:a16="http://schemas.microsoft.com/office/drawing/2014/main" id="{107B4A83-ABA5-CF9B-0AFF-49AF2408D9B0}"/>
                    </a:ext>
                  </a:extLst>
                </p:cNvPr>
                <p:cNvSpPr/>
                <p:nvPr/>
              </p:nvSpPr>
              <p:spPr>
                <a:xfrm>
                  <a:off x="16497300" y="8242299"/>
                  <a:ext cx="855979" cy="626111"/>
                </a:xfrm>
                <a:custGeom>
                  <a:avLst/>
                  <a:gdLst/>
                  <a:ahLst/>
                  <a:cxnLst>
                    <a:cxn ang="0">
                      <a:pos x="wd2" y="hd2"/>
                    </a:cxn>
                    <a:cxn ang="5400000">
                      <a:pos x="wd2" y="hd2"/>
                    </a:cxn>
                    <a:cxn ang="10800000">
                      <a:pos x="wd2" y="hd2"/>
                    </a:cxn>
                    <a:cxn ang="16200000">
                      <a:pos x="wd2" y="hd2"/>
                    </a:cxn>
                  </a:cxnLst>
                  <a:rect l="0" t="0" r="r" b="b"/>
                  <a:pathLst>
                    <a:path w="21600" h="21600" extrusionOk="0">
                      <a:moveTo>
                        <a:pt x="21600" y="10559"/>
                      </a:moveTo>
                      <a:cubicBezTo>
                        <a:pt x="21600" y="7317"/>
                        <a:pt x="19677" y="4644"/>
                        <a:pt x="17274" y="4644"/>
                      </a:cubicBezTo>
                      <a:cubicBezTo>
                        <a:pt x="17210" y="4644"/>
                        <a:pt x="17177" y="4644"/>
                        <a:pt x="17145" y="4644"/>
                      </a:cubicBezTo>
                      <a:cubicBezTo>
                        <a:pt x="17177" y="4425"/>
                        <a:pt x="17177" y="4250"/>
                        <a:pt x="17177" y="4031"/>
                      </a:cubicBezTo>
                      <a:cubicBezTo>
                        <a:pt x="17177" y="1796"/>
                        <a:pt x="15863" y="0"/>
                        <a:pt x="14229" y="0"/>
                      </a:cubicBezTo>
                      <a:cubicBezTo>
                        <a:pt x="13075" y="0"/>
                        <a:pt x="12114" y="876"/>
                        <a:pt x="11601" y="2191"/>
                      </a:cubicBezTo>
                      <a:cubicBezTo>
                        <a:pt x="10832" y="1183"/>
                        <a:pt x="9807" y="613"/>
                        <a:pt x="8653" y="613"/>
                      </a:cubicBezTo>
                      <a:cubicBezTo>
                        <a:pt x="6281" y="613"/>
                        <a:pt x="4326" y="3242"/>
                        <a:pt x="4326" y="6528"/>
                      </a:cubicBezTo>
                      <a:cubicBezTo>
                        <a:pt x="1955" y="6528"/>
                        <a:pt x="0" y="9157"/>
                        <a:pt x="0" y="12443"/>
                      </a:cubicBezTo>
                      <a:cubicBezTo>
                        <a:pt x="0" y="15729"/>
                        <a:pt x="1923" y="18358"/>
                        <a:pt x="4326" y="18358"/>
                      </a:cubicBezTo>
                      <a:cubicBezTo>
                        <a:pt x="4871" y="18358"/>
                        <a:pt x="5416" y="18226"/>
                        <a:pt x="5897" y="17963"/>
                      </a:cubicBezTo>
                      <a:cubicBezTo>
                        <a:pt x="6538" y="20110"/>
                        <a:pt x="8076" y="21600"/>
                        <a:pt x="9871" y="21600"/>
                      </a:cubicBezTo>
                      <a:cubicBezTo>
                        <a:pt x="11121" y="21600"/>
                        <a:pt x="12242" y="20855"/>
                        <a:pt x="13043" y="19672"/>
                      </a:cubicBezTo>
                      <a:cubicBezTo>
                        <a:pt x="13556" y="20242"/>
                        <a:pt x="14197" y="20592"/>
                        <a:pt x="14902" y="20592"/>
                      </a:cubicBezTo>
                      <a:cubicBezTo>
                        <a:pt x="16537" y="20592"/>
                        <a:pt x="17850" y="18796"/>
                        <a:pt x="17850" y="16561"/>
                      </a:cubicBezTo>
                      <a:cubicBezTo>
                        <a:pt x="17850" y="16518"/>
                        <a:pt x="17850" y="16518"/>
                        <a:pt x="17850" y="16474"/>
                      </a:cubicBezTo>
                      <a:cubicBezTo>
                        <a:pt x="19998" y="15992"/>
                        <a:pt x="21600" y="13538"/>
                        <a:pt x="21600" y="10559"/>
                      </a:cubicBezTo>
                      <a:close/>
                    </a:path>
                  </a:pathLst>
                </a:custGeom>
                <a:solidFill>
                  <a:srgbClr val="CCCC99"/>
                </a:solidFill>
                <a:ln w="12700">
                  <a:miter lim="400000"/>
                </a:ln>
              </p:spPr>
              <p:txBody>
                <a:bodyPr lIns="28575" tIns="28575" rIns="28575" bIns="28575" anchor="ctr"/>
                <a:lstStyle/>
                <a:p>
                  <a:pPr algn="ctr">
                    <a:defRPr sz="3000">
                      <a:solidFill>
                        <a:srgbClr val="FFFFFF"/>
                      </a:solidFill>
                    </a:defRPr>
                  </a:pPr>
                  <a:r>
                    <a:rPr lang="fr-CA" sz="2100" b="1" dirty="0">
                      <a:solidFill>
                        <a:schemeClr val="bg1"/>
                      </a:solidFill>
                    </a:rPr>
                    <a:t>01</a:t>
                  </a:r>
                  <a:endParaRPr sz="2100" b="1" dirty="0">
                    <a:solidFill>
                      <a:schemeClr val="bg1"/>
                    </a:solidFill>
                  </a:endParaRPr>
                </a:p>
              </p:txBody>
            </p:sp>
          </p:grpSp>
          <p:pic>
            <p:nvPicPr>
              <p:cNvPr id="43" name="Graphic 42" descr="Head with gears">
                <a:extLst>
                  <a:ext uri="{FF2B5EF4-FFF2-40B4-BE49-F238E27FC236}">
                    <a16:creationId xmlns:a16="http://schemas.microsoft.com/office/drawing/2014/main" id="{B890D435-BCF7-8284-1B68-B953DF47F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7027" y="1554166"/>
                <a:ext cx="334649" cy="334649"/>
              </a:xfrm>
              <a:prstGeom prst="rect">
                <a:avLst/>
              </a:prstGeom>
            </p:spPr>
          </p:pic>
          <p:pic>
            <p:nvPicPr>
              <p:cNvPr id="44" name="Graphic 43" descr="Lightbulb">
                <a:extLst>
                  <a:ext uri="{FF2B5EF4-FFF2-40B4-BE49-F238E27FC236}">
                    <a16:creationId xmlns:a16="http://schemas.microsoft.com/office/drawing/2014/main" id="{A991F177-3D9C-8127-8EA6-222699DA02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95068" y="2351049"/>
                <a:ext cx="580442" cy="580442"/>
              </a:xfrm>
              <a:prstGeom prst="rect">
                <a:avLst/>
              </a:prstGeom>
            </p:spPr>
          </p:pic>
          <p:pic>
            <p:nvPicPr>
              <p:cNvPr id="45" name="Graphic 44" descr="Gears">
                <a:extLst>
                  <a:ext uri="{FF2B5EF4-FFF2-40B4-BE49-F238E27FC236}">
                    <a16:creationId xmlns:a16="http://schemas.microsoft.com/office/drawing/2014/main" id="{641EFB4C-4367-1665-AC45-F3F607CEED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1601" y="2837136"/>
                <a:ext cx="580442" cy="580442"/>
              </a:xfrm>
              <a:prstGeom prst="rect">
                <a:avLst/>
              </a:prstGeom>
            </p:spPr>
          </p:pic>
        </p:grpSp>
        <p:pic>
          <p:nvPicPr>
            <p:cNvPr id="58" name="Graphic 57" descr="Stopwatch with solid fill">
              <a:extLst>
                <a:ext uri="{FF2B5EF4-FFF2-40B4-BE49-F238E27FC236}">
                  <a16:creationId xmlns:a16="http://schemas.microsoft.com/office/drawing/2014/main" id="{151CE36F-71BF-BC76-562A-5E450EBB52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2409" y="3623627"/>
              <a:ext cx="664804" cy="664804"/>
            </a:xfrm>
            <a:prstGeom prst="rect">
              <a:avLst/>
            </a:prstGeom>
          </p:spPr>
        </p:pic>
      </p:grpSp>
      <p:sp>
        <p:nvSpPr>
          <p:cNvPr id="4" name="TextBox 3">
            <a:extLst>
              <a:ext uri="{FF2B5EF4-FFF2-40B4-BE49-F238E27FC236}">
                <a16:creationId xmlns:a16="http://schemas.microsoft.com/office/drawing/2014/main" id="{8554CF58-4D04-39BE-5ECA-2383158CFC6D}"/>
              </a:ext>
            </a:extLst>
          </p:cNvPr>
          <p:cNvSpPr txBox="1"/>
          <p:nvPr/>
        </p:nvSpPr>
        <p:spPr>
          <a:xfrm>
            <a:off x="11470821" y="-383721"/>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3286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4083E2-A41D-60AF-D8B8-0BD9B354963B}"/>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1D9E3A3F-1187-EF0D-79F0-15AB9F0CE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FEBD8-682B-3E31-256D-86CBC62E24F1}"/>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Rounded Corners 1">
            <a:extLst>
              <a:ext uri="{FF2B5EF4-FFF2-40B4-BE49-F238E27FC236}">
                <a16:creationId xmlns:a16="http://schemas.microsoft.com/office/drawing/2014/main" id="{7EC3B531-E8CC-1DD6-C60D-335359545A2C}"/>
              </a:ext>
            </a:extLst>
          </p:cNvPr>
          <p:cNvSpPr/>
          <p:nvPr/>
        </p:nvSpPr>
        <p:spPr>
          <a:xfrm>
            <a:off x="966694" y="2497034"/>
            <a:ext cx="5739319" cy="2754911"/>
          </a:xfrm>
          <a:prstGeom prst="roundRect">
            <a:avLst/>
          </a:prstGeom>
          <a:solidFill>
            <a:schemeClr val="accent3">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ct val="107000"/>
              </a:lnSpc>
              <a:spcAft>
                <a:spcPts val="800"/>
              </a:spcAft>
              <a:buNone/>
            </a:pPr>
            <a:r>
              <a:rPr lang="en-IN" sz="1800" b="1" i="1" kern="100" dirty="0">
                <a:solidFill>
                  <a:srgbClr val="C1E5F5"/>
                </a:solidFill>
                <a:effectLst/>
                <a:latin typeface="Calibri" panose="020F0502020204030204" pitchFamily="34" charset="0"/>
                <a:ea typeface="Calibri" panose="020F0502020204030204" pitchFamily="34" charset="0"/>
                <a:cs typeface="Mangal" panose="02040503050203030202" pitchFamily="18" charset="0"/>
              </a:rPr>
              <a:t>"The first rule of any technology used in a business is that automation applied to an efficient operation will magnify the efficiency.“</a:t>
            </a:r>
            <a:br>
              <a:rPr lang="en-IN" sz="1800" b="1" i="1" kern="100" dirty="0">
                <a:solidFill>
                  <a:srgbClr val="C1E5F5"/>
                </a:solidFill>
                <a:effectLst/>
                <a:latin typeface="Calibri" panose="020F0502020204030204" pitchFamily="34" charset="0"/>
                <a:ea typeface="Calibri" panose="020F0502020204030204" pitchFamily="34" charset="0"/>
                <a:cs typeface="Mangal" panose="02040503050203030202" pitchFamily="18" charset="0"/>
              </a:rPr>
            </a:br>
            <a:r>
              <a:rPr lang="en-IN" sz="1800" b="1" i="1" kern="100" dirty="0">
                <a:solidFill>
                  <a:srgbClr val="C1E5F5"/>
                </a:solidFill>
                <a:effectLst/>
                <a:latin typeface="Calibri" panose="020F0502020204030204" pitchFamily="34" charset="0"/>
                <a:ea typeface="Calibri" panose="020F0502020204030204" pitchFamily="34" charset="0"/>
                <a:cs typeface="Mangal" panose="02040503050203030202" pitchFamily="18" charset="0"/>
              </a:rPr>
              <a:t>                                                                        — Bill Gates</a:t>
            </a:r>
            <a:endParaRPr lang="en-IN" sz="1800" kern="100" dirty="0">
              <a:solidFill>
                <a:srgbClr val="C1E5F5"/>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3" name="TextBox 2">
            <a:extLst>
              <a:ext uri="{FF2B5EF4-FFF2-40B4-BE49-F238E27FC236}">
                <a16:creationId xmlns:a16="http://schemas.microsoft.com/office/drawing/2014/main" id="{E34D6FC8-6C73-92E1-0020-C799E58FFE21}"/>
              </a:ext>
            </a:extLst>
          </p:cNvPr>
          <p:cNvSpPr txBox="1"/>
          <p:nvPr/>
        </p:nvSpPr>
        <p:spPr>
          <a:xfrm>
            <a:off x="1235413" y="1352145"/>
            <a:ext cx="2490280" cy="400110"/>
          </a:xfrm>
          <a:prstGeom prst="rect">
            <a:avLst/>
          </a:prstGeom>
          <a:noFill/>
        </p:spPr>
        <p:txBody>
          <a:bodyPr wrap="square" rtlCol="0">
            <a:spAutoFit/>
          </a:bodyPr>
          <a:lstStyle/>
          <a:p>
            <a:r>
              <a:rPr lang="en-US" sz="2000" dirty="0">
                <a:solidFill>
                  <a:srgbClr val="C1E5F5"/>
                </a:solidFill>
                <a:latin typeface="Arial Nova" panose="020F0502020204030204" pitchFamily="34" charset="0"/>
              </a:rPr>
              <a:t>INSPIRATION</a:t>
            </a:r>
            <a:endParaRPr lang="en-IN" dirty="0">
              <a:solidFill>
                <a:srgbClr val="C1E5F5"/>
              </a:solidFill>
              <a:latin typeface="Arial Nova" panose="020F0502020204030204" pitchFamily="34" charset="0"/>
            </a:endParaRPr>
          </a:p>
        </p:txBody>
      </p:sp>
      <p:sp>
        <p:nvSpPr>
          <p:cNvPr id="5" name="TextBox 4">
            <a:extLst>
              <a:ext uri="{FF2B5EF4-FFF2-40B4-BE49-F238E27FC236}">
                <a16:creationId xmlns:a16="http://schemas.microsoft.com/office/drawing/2014/main" id="{E6E82677-F844-1EF5-411F-E7896882F28F}"/>
              </a:ext>
            </a:extLst>
          </p:cNvPr>
          <p:cNvSpPr txBox="1"/>
          <p:nvPr/>
        </p:nvSpPr>
        <p:spPr>
          <a:xfrm>
            <a:off x="7815082" y="1353931"/>
            <a:ext cx="2416629" cy="400110"/>
          </a:xfrm>
          <a:prstGeom prst="rect">
            <a:avLst/>
          </a:prstGeom>
          <a:noFill/>
        </p:spPr>
        <p:txBody>
          <a:bodyPr wrap="square" rtlCol="0">
            <a:spAutoFit/>
          </a:bodyPr>
          <a:lstStyle/>
          <a:p>
            <a:r>
              <a:rPr lang="en-US" sz="2000" b="1" dirty="0">
                <a:solidFill>
                  <a:srgbClr val="C1E5F5"/>
                </a:solidFill>
                <a:latin typeface="Arial Nova light" panose="020F0502020204030204" pitchFamily="34" charset="0"/>
              </a:rPr>
              <a:t>AGENDA</a:t>
            </a:r>
            <a:endParaRPr lang="en-IN" sz="2000" b="1" dirty="0">
              <a:solidFill>
                <a:srgbClr val="C1E5F5"/>
              </a:solidFill>
              <a:latin typeface="Arial Nova light" panose="020F0502020204030204" pitchFamily="34" charset="0"/>
            </a:endParaRPr>
          </a:p>
        </p:txBody>
      </p:sp>
      <p:grpSp>
        <p:nvGrpSpPr>
          <p:cNvPr id="35" name="Group 34">
            <a:extLst>
              <a:ext uri="{FF2B5EF4-FFF2-40B4-BE49-F238E27FC236}">
                <a16:creationId xmlns:a16="http://schemas.microsoft.com/office/drawing/2014/main" id="{1EB4C696-0ABE-7707-058F-7D231DC154F2}"/>
              </a:ext>
            </a:extLst>
          </p:cNvPr>
          <p:cNvGrpSpPr/>
          <p:nvPr/>
        </p:nvGrpSpPr>
        <p:grpSpPr>
          <a:xfrm>
            <a:off x="7672707" y="3622455"/>
            <a:ext cx="2757208" cy="414750"/>
            <a:chOff x="7672707" y="3622455"/>
            <a:chExt cx="2757208" cy="414750"/>
          </a:xfrm>
        </p:grpSpPr>
        <p:pic>
          <p:nvPicPr>
            <p:cNvPr id="13" name="Graphic 12" descr="Hierarchy">
              <a:extLst>
                <a:ext uri="{FF2B5EF4-FFF2-40B4-BE49-F238E27FC236}">
                  <a16:creationId xmlns:a16="http://schemas.microsoft.com/office/drawing/2014/main" id="{AEF4ACE2-43CB-B73D-8A54-B8BD997DBF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2707" y="3622455"/>
              <a:ext cx="414750" cy="414750"/>
            </a:xfrm>
            <a:prstGeom prst="rect">
              <a:avLst/>
            </a:prstGeom>
          </p:spPr>
        </p:pic>
        <p:sp>
          <p:nvSpPr>
            <p:cNvPr id="16" name="TextBox 15">
              <a:extLst>
                <a:ext uri="{FF2B5EF4-FFF2-40B4-BE49-F238E27FC236}">
                  <a16:creationId xmlns:a16="http://schemas.microsoft.com/office/drawing/2014/main" id="{2E60078B-B565-68CF-D4FC-5E0501DA870F}"/>
                </a:ext>
              </a:extLst>
            </p:cNvPr>
            <p:cNvSpPr txBox="1"/>
            <p:nvPr/>
          </p:nvSpPr>
          <p:spPr>
            <a:xfrm>
              <a:off x="8306043" y="3659711"/>
              <a:ext cx="2123872" cy="338554"/>
            </a:xfrm>
            <a:prstGeom prst="rect">
              <a:avLst/>
            </a:prstGeom>
            <a:noFill/>
          </p:spPr>
          <p:txBody>
            <a:bodyPr wrap="square" rtlCol="0">
              <a:spAutoFit/>
            </a:bodyPr>
            <a:lstStyle/>
            <a:p>
              <a:r>
                <a:rPr lang="en-US" sz="1600" b="1" dirty="0">
                  <a:solidFill>
                    <a:srgbClr val="C1E5F5"/>
                  </a:solidFill>
                  <a:latin typeface="Arial Nova light" panose="020B0304020202020204" pitchFamily="34" charset="0"/>
                </a:rPr>
                <a:t>Impact</a:t>
              </a:r>
              <a:endParaRPr lang="en-IN" sz="1600" b="1" dirty="0">
                <a:solidFill>
                  <a:srgbClr val="C1E5F5"/>
                </a:solidFill>
                <a:latin typeface="Arial Nova light" panose="020B0304020202020204" pitchFamily="34" charset="0"/>
              </a:endParaRPr>
            </a:p>
          </p:txBody>
        </p:sp>
      </p:grpSp>
      <p:grpSp>
        <p:nvGrpSpPr>
          <p:cNvPr id="36" name="Group 35">
            <a:extLst>
              <a:ext uri="{FF2B5EF4-FFF2-40B4-BE49-F238E27FC236}">
                <a16:creationId xmlns:a16="http://schemas.microsoft.com/office/drawing/2014/main" id="{FEBD3742-6B0C-8E31-7B01-A7AD89BB8677}"/>
              </a:ext>
            </a:extLst>
          </p:cNvPr>
          <p:cNvGrpSpPr/>
          <p:nvPr/>
        </p:nvGrpSpPr>
        <p:grpSpPr>
          <a:xfrm>
            <a:off x="7649480" y="4100904"/>
            <a:ext cx="3419219" cy="508238"/>
            <a:chOff x="7649480" y="4100904"/>
            <a:chExt cx="3419219" cy="508238"/>
          </a:xfrm>
        </p:grpSpPr>
        <p:pic>
          <p:nvPicPr>
            <p:cNvPr id="21" name="Graphic 20" descr="Business Growth">
              <a:extLst>
                <a:ext uri="{FF2B5EF4-FFF2-40B4-BE49-F238E27FC236}">
                  <a16:creationId xmlns:a16="http://schemas.microsoft.com/office/drawing/2014/main" id="{F0E52144-3C1D-28D5-DBAA-B2A84C4689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480" y="4100904"/>
              <a:ext cx="508238" cy="508238"/>
            </a:xfrm>
            <a:prstGeom prst="rect">
              <a:avLst/>
            </a:prstGeom>
          </p:spPr>
        </p:pic>
        <p:sp>
          <p:nvSpPr>
            <p:cNvPr id="22" name="TextBox 21">
              <a:extLst>
                <a:ext uri="{FF2B5EF4-FFF2-40B4-BE49-F238E27FC236}">
                  <a16:creationId xmlns:a16="http://schemas.microsoft.com/office/drawing/2014/main" id="{82DA04FA-3342-082A-1670-97A0A1507097}"/>
                </a:ext>
              </a:extLst>
            </p:cNvPr>
            <p:cNvSpPr txBox="1"/>
            <p:nvPr/>
          </p:nvSpPr>
          <p:spPr>
            <a:xfrm>
              <a:off x="8306043" y="4114875"/>
              <a:ext cx="2762656" cy="338554"/>
            </a:xfrm>
            <a:prstGeom prst="rect">
              <a:avLst/>
            </a:prstGeom>
            <a:noFill/>
          </p:spPr>
          <p:txBody>
            <a:bodyPr wrap="square" rtlCol="0">
              <a:spAutoFit/>
            </a:bodyPr>
            <a:lstStyle/>
            <a:p>
              <a:r>
                <a:rPr lang="en-US" sz="1600" b="1" dirty="0">
                  <a:solidFill>
                    <a:srgbClr val="C1E5F5"/>
                  </a:solidFill>
                  <a:latin typeface="Arial Nova light" panose="020B0304020202020204" pitchFamily="34" charset="0"/>
                </a:rPr>
                <a:t>Journey and Roadmap</a:t>
              </a:r>
              <a:endParaRPr lang="en-IN" sz="1600" b="1" dirty="0">
                <a:solidFill>
                  <a:srgbClr val="C1E5F5"/>
                </a:solidFill>
                <a:latin typeface="Arial Nova light" panose="020B0304020202020204" pitchFamily="34" charset="0"/>
              </a:endParaRPr>
            </a:p>
          </p:txBody>
        </p:sp>
      </p:grpSp>
      <p:grpSp>
        <p:nvGrpSpPr>
          <p:cNvPr id="32" name="Group 31">
            <a:extLst>
              <a:ext uri="{FF2B5EF4-FFF2-40B4-BE49-F238E27FC236}">
                <a16:creationId xmlns:a16="http://schemas.microsoft.com/office/drawing/2014/main" id="{DF1974CD-E19B-55C7-C1D5-BD136942273A}"/>
              </a:ext>
            </a:extLst>
          </p:cNvPr>
          <p:cNvGrpSpPr/>
          <p:nvPr/>
        </p:nvGrpSpPr>
        <p:grpSpPr>
          <a:xfrm>
            <a:off x="7649480" y="2045255"/>
            <a:ext cx="2780435" cy="414750"/>
            <a:chOff x="7649480" y="2045255"/>
            <a:chExt cx="2780435" cy="414750"/>
          </a:xfrm>
        </p:grpSpPr>
        <p:pic>
          <p:nvPicPr>
            <p:cNvPr id="24" name="Graphic 23" descr="Presentation with media">
              <a:extLst>
                <a:ext uri="{FF2B5EF4-FFF2-40B4-BE49-F238E27FC236}">
                  <a16:creationId xmlns:a16="http://schemas.microsoft.com/office/drawing/2014/main" id="{1E5388EB-0297-EFA4-6239-1A78286FEB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9480" y="2045255"/>
              <a:ext cx="414750" cy="414750"/>
            </a:xfrm>
            <a:prstGeom prst="rect">
              <a:avLst/>
            </a:prstGeom>
          </p:spPr>
        </p:pic>
        <p:sp>
          <p:nvSpPr>
            <p:cNvPr id="25" name="TextBox 24">
              <a:extLst>
                <a:ext uri="{FF2B5EF4-FFF2-40B4-BE49-F238E27FC236}">
                  <a16:creationId xmlns:a16="http://schemas.microsoft.com/office/drawing/2014/main" id="{1EC7A9F4-635E-5259-7DC1-EEB6A331610B}"/>
                </a:ext>
              </a:extLst>
            </p:cNvPr>
            <p:cNvSpPr txBox="1"/>
            <p:nvPr/>
          </p:nvSpPr>
          <p:spPr>
            <a:xfrm>
              <a:off x="8306043" y="2063845"/>
              <a:ext cx="2123872" cy="338554"/>
            </a:xfrm>
            <a:prstGeom prst="rect">
              <a:avLst/>
            </a:prstGeom>
            <a:noFill/>
          </p:spPr>
          <p:txBody>
            <a:bodyPr wrap="square" rtlCol="0">
              <a:spAutoFit/>
            </a:bodyPr>
            <a:lstStyle/>
            <a:p>
              <a:r>
                <a:rPr lang="en-US" sz="1600" b="1" dirty="0">
                  <a:solidFill>
                    <a:srgbClr val="C1E5F5"/>
                  </a:solidFill>
                  <a:latin typeface="Arial Nova light" panose="020B0304020202020204" pitchFamily="34" charset="0"/>
                </a:rPr>
                <a:t>Introduction</a:t>
              </a:r>
              <a:endParaRPr lang="en-IN" sz="1600" b="1" dirty="0">
                <a:solidFill>
                  <a:srgbClr val="C1E5F5"/>
                </a:solidFill>
                <a:latin typeface="Arial Nova light" panose="020B0304020202020204" pitchFamily="34" charset="0"/>
              </a:endParaRPr>
            </a:p>
          </p:txBody>
        </p:sp>
      </p:grpSp>
      <p:grpSp>
        <p:nvGrpSpPr>
          <p:cNvPr id="33" name="Group 32">
            <a:extLst>
              <a:ext uri="{FF2B5EF4-FFF2-40B4-BE49-F238E27FC236}">
                <a16:creationId xmlns:a16="http://schemas.microsoft.com/office/drawing/2014/main" id="{F28880DB-EE17-2E33-E8CD-6DA4A5043122}"/>
              </a:ext>
            </a:extLst>
          </p:cNvPr>
          <p:cNvGrpSpPr/>
          <p:nvPr/>
        </p:nvGrpSpPr>
        <p:grpSpPr>
          <a:xfrm>
            <a:off x="7672707" y="2606947"/>
            <a:ext cx="3767133" cy="391523"/>
            <a:chOff x="7672707" y="2606947"/>
            <a:chExt cx="3767133" cy="391523"/>
          </a:xfrm>
        </p:grpSpPr>
        <p:pic>
          <p:nvPicPr>
            <p:cNvPr id="27" name="Graphic 26" descr="Lightbulb">
              <a:extLst>
                <a:ext uri="{FF2B5EF4-FFF2-40B4-BE49-F238E27FC236}">
                  <a16:creationId xmlns:a16="http://schemas.microsoft.com/office/drawing/2014/main" id="{C3FEB334-9413-594D-EBA6-B149254296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2707" y="2606947"/>
              <a:ext cx="391523" cy="391523"/>
            </a:xfrm>
            <a:prstGeom prst="rect">
              <a:avLst/>
            </a:prstGeom>
          </p:spPr>
        </p:pic>
        <p:sp>
          <p:nvSpPr>
            <p:cNvPr id="28" name="TextBox 27">
              <a:extLst>
                <a:ext uri="{FF2B5EF4-FFF2-40B4-BE49-F238E27FC236}">
                  <a16:creationId xmlns:a16="http://schemas.microsoft.com/office/drawing/2014/main" id="{1CC3297B-0F38-C754-4248-5F2F3A931619}"/>
                </a:ext>
              </a:extLst>
            </p:cNvPr>
            <p:cNvSpPr txBox="1"/>
            <p:nvPr/>
          </p:nvSpPr>
          <p:spPr>
            <a:xfrm>
              <a:off x="8306043" y="2606947"/>
              <a:ext cx="3133797" cy="338554"/>
            </a:xfrm>
            <a:prstGeom prst="rect">
              <a:avLst/>
            </a:prstGeom>
            <a:noFill/>
          </p:spPr>
          <p:txBody>
            <a:bodyPr wrap="square" rtlCol="0">
              <a:spAutoFit/>
            </a:bodyPr>
            <a:lstStyle/>
            <a:p>
              <a:r>
                <a:rPr lang="en-IN" sz="1600" b="1" dirty="0">
                  <a:solidFill>
                    <a:srgbClr val="C1E5F5"/>
                  </a:solidFill>
                  <a:latin typeface="Arial Nova light" panose="020B0304020202020204" pitchFamily="34" charset="0"/>
                </a:rPr>
                <a:t>Enhancing Cloud Operations</a:t>
              </a:r>
            </a:p>
          </p:txBody>
        </p:sp>
      </p:grpSp>
      <p:grpSp>
        <p:nvGrpSpPr>
          <p:cNvPr id="34" name="Group 33">
            <a:extLst>
              <a:ext uri="{FF2B5EF4-FFF2-40B4-BE49-F238E27FC236}">
                <a16:creationId xmlns:a16="http://schemas.microsoft.com/office/drawing/2014/main" id="{E044FFF8-D8A6-9C4A-E677-AAC66D7DD667}"/>
              </a:ext>
            </a:extLst>
          </p:cNvPr>
          <p:cNvGrpSpPr/>
          <p:nvPr/>
        </p:nvGrpSpPr>
        <p:grpSpPr>
          <a:xfrm>
            <a:off x="7701436" y="3092500"/>
            <a:ext cx="3367263" cy="414750"/>
            <a:chOff x="7649480" y="3096519"/>
            <a:chExt cx="3367263" cy="414750"/>
          </a:xfrm>
        </p:grpSpPr>
        <p:pic>
          <p:nvPicPr>
            <p:cNvPr id="30" name="Graphic 29" descr="Money">
              <a:extLst>
                <a:ext uri="{FF2B5EF4-FFF2-40B4-BE49-F238E27FC236}">
                  <a16:creationId xmlns:a16="http://schemas.microsoft.com/office/drawing/2014/main" id="{FA2327C7-6703-0451-1F74-4154CE3A38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49480" y="3096519"/>
              <a:ext cx="414750" cy="414750"/>
            </a:xfrm>
            <a:prstGeom prst="rect">
              <a:avLst/>
            </a:prstGeom>
          </p:spPr>
        </p:pic>
        <p:sp>
          <p:nvSpPr>
            <p:cNvPr id="31" name="TextBox 30">
              <a:extLst>
                <a:ext uri="{FF2B5EF4-FFF2-40B4-BE49-F238E27FC236}">
                  <a16:creationId xmlns:a16="http://schemas.microsoft.com/office/drawing/2014/main" id="{9C8A7FC4-37B4-7079-CB62-A3EC443B015E}"/>
                </a:ext>
              </a:extLst>
            </p:cNvPr>
            <p:cNvSpPr txBox="1"/>
            <p:nvPr/>
          </p:nvSpPr>
          <p:spPr>
            <a:xfrm>
              <a:off x="8306043" y="3112314"/>
              <a:ext cx="2710700" cy="338554"/>
            </a:xfrm>
            <a:prstGeom prst="rect">
              <a:avLst/>
            </a:prstGeom>
            <a:noFill/>
          </p:spPr>
          <p:txBody>
            <a:bodyPr wrap="square" rtlCol="0">
              <a:spAutoFit/>
            </a:bodyPr>
            <a:lstStyle/>
            <a:p>
              <a:r>
                <a:rPr lang="en-IN" sz="1600" b="1" dirty="0">
                  <a:solidFill>
                    <a:srgbClr val="C1E5F5"/>
                  </a:solidFill>
                  <a:latin typeface="Arial Nova light" panose="020B0304020202020204" pitchFamily="34" charset="0"/>
                </a:rPr>
                <a:t>Cost Optimization</a:t>
              </a:r>
            </a:p>
          </p:txBody>
        </p:sp>
      </p:grpSp>
    </p:spTree>
    <p:extLst>
      <p:ext uri="{BB962C8B-B14F-4D97-AF65-F5344CB8AC3E}">
        <p14:creationId xmlns:p14="http://schemas.microsoft.com/office/powerpoint/2010/main" val="121120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250" fill="hold"/>
                                        <p:tgtEl>
                                          <p:spTgt spid="32"/>
                                        </p:tgtEl>
                                        <p:attrNameLst>
                                          <p:attrName>ppt_x</p:attrName>
                                        </p:attrNameLst>
                                      </p:cBhvr>
                                      <p:tavLst>
                                        <p:tav tm="0">
                                          <p:val>
                                            <p:strVal val="1+#ppt_w/2"/>
                                          </p:val>
                                        </p:tav>
                                        <p:tav tm="100000">
                                          <p:val>
                                            <p:strVal val="#ppt_x"/>
                                          </p:val>
                                        </p:tav>
                                      </p:tavLst>
                                    </p:anim>
                                    <p:anim calcmode="lin" valueType="num">
                                      <p:cBhvr additive="base">
                                        <p:cTn id="13" dur="250" fill="hold"/>
                                        <p:tgtEl>
                                          <p:spTgt spid="32"/>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4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250" fill="hold"/>
                                        <p:tgtEl>
                                          <p:spTgt spid="33"/>
                                        </p:tgtEl>
                                        <p:attrNameLst>
                                          <p:attrName>ppt_x</p:attrName>
                                        </p:attrNameLst>
                                      </p:cBhvr>
                                      <p:tavLst>
                                        <p:tav tm="0">
                                          <p:val>
                                            <p:strVal val="#ppt_x"/>
                                          </p:val>
                                        </p:tav>
                                        <p:tav tm="100000">
                                          <p:val>
                                            <p:strVal val="#ppt_x"/>
                                          </p:val>
                                        </p:tav>
                                      </p:tavLst>
                                    </p:anim>
                                    <p:anim calcmode="lin" valueType="num">
                                      <p:cBhvr additive="base">
                                        <p:cTn id="17" dur="250" fill="hold"/>
                                        <p:tgtEl>
                                          <p:spTgt spid="33"/>
                                        </p:tgtEl>
                                        <p:attrNameLst>
                                          <p:attrName>ppt_y</p:attrName>
                                        </p:attrNameLst>
                                      </p:cBhvr>
                                      <p:tavLst>
                                        <p:tav tm="0">
                                          <p:val>
                                            <p:strVal val="1+#ppt_h/2"/>
                                          </p:val>
                                        </p:tav>
                                        <p:tav tm="100000">
                                          <p:val>
                                            <p:strVal val="#ppt_y"/>
                                          </p:val>
                                        </p:tav>
                                      </p:tavLst>
                                    </p:anim>
                                  </p:childTnLst>
                                </p:cTn>
                              </p:par>
                              <p:par>
                                <p:cTn id="18" presetID="2" presetClass="entr" presetSubtype="2" fill="hold" nodeType="withEffect">
                                  <p:stCondLst>
                                    <p:cond delay="8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250" fill="hold"/>
                                        <p:tgtEl>
                                          <p:spTgt spid="34"/>
                                        </p:tgtEl>
                                        <p:attrNameLst>
                                          <p:attrName>ppt_x</p:attrName>
                                        </p:attrNameLst>
                                      </p:cBhvr>
                                      <p:tavLst>
                                        <p:tav tm="0">
                                          <p:val>
                                            <p:strVal val="1+#ppt_w/2"/>
                                          </p:val>
                                        </p:tav>
                                        <p:tav tm="100000">
                                          <p:val>
                                            <p:strVal val="#ppt_x"/>
                                          </p:val>
                                        </p:tav>
                                      </p:tavLst>
                                    </p:anim>
                                    <p:anim calcmode="lin" valueType="num">
                                      <p:cBhvr additive="base">
                                        <p:cTn id="21" dur="250" fill="hold"/>
                                        <p:tgtEl>
                                          <p:spTgt spid="3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12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250" fill="hold"/>
                                        <p:tgtEl>
                                          <p:spTgt spid="35"/>
                                        </p:tgtEl>
                                        <p:attrNameLst>
                                          <p:attrName>ppt_x</p:attrName>
                                        </p:attrNameLst>
                                      </p:cBhvr>
                                      <p:tavLst>
                                        <p:tav tm="0">
                                          <p:val>
                                            <p:strVal val="1+#ppt_w/2"/>
                                          </p:val>
                                        </p:tav>
                                        <p:tav tm="100000">
                                          <p:val>
                                            <p:strVal val="#ppt_x"/>
                                          </p:val>
                                        </p:tav>
                                      </p:tavLst>
                                    </p:anim>
                                    <p:anim calcmode="lin" valueType="num">
                                      <p:cBhvr additive="base">
                                        <p:cTn id="25" dur="25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6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250" fill="hold"/>
                                        <p:tgtEl>
                                          <p:spTgt spid="36"/>
                                        </p:tgtEl>
                                        <p:attrNameLst>
                                          <p:attrName>ppt_x</p:attrName>
                                        </p:attrNameLst>
                                      </p:cBhvr>
                                      <p:tavLst>
                                        <p:tav tm="0">
                                          <p:val>
                                            <p:strVal val="1+#ppt_w/2"/>
                                          </p:val>
                                        </p:tav>
                                        <p:tav tm="100000">
                                          <p:val>
                                            <p:strVal val="#ppt_x"/>
                                          </p:val>
                                        </p:tav>
                                      </p:tavLst>
                                    </p:anim>
                                    <p:anim calcmode="lin" valueType="num">
                                      <p:cBhvr additive="base">
                                        <p:cTn id="29" dur="2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375C46-8E51-6662-63B6-5C973D8FBFB0}"/>
              </a:ext>
            </a:extLst>
          </p:cNvPr>
          <p:cNvSpPr>
            <a:spLocks noGrp="1"/>
          </p:cNvSpPr>
          <p:nvPr>
            <p:ph type="body" sz="quarter" idx="18"/>
          </p:nvPr>
        </p:nvSpPr>
        <p:spPr/>
        <p:txBody>
          <a:bodyPr/>
          <a:lstStyle/>
          <a:p>
            <a:r>
              <a:rPr lang="en-US" dirty="0"/>
              <a:t>Thank you.</a:t>
            </a:r>
          </a:p>
        </p:txBody>
      </p:sp>
      <p:sp>
        <p:nvSpPr>
          <p:cNvPr id="6" name="Text Placeholder 5">
            <a:extLst>
              <a:ext uri="{FF2B5EF4-FFF2-40B4-BE49-F238E27FC236}">
                <a16:creationId xmlns:a16="http://schemas.microsoft.com/office/drawing/2014/main" id="{CB28C8F8-B803-158A-C0C1-1AB0251647AD}"/>
              </a:ext>
            </a:extLst>
          </p:cNvPr>
          <p:cNvSpPr>
            <a:spLocks noGrp="1"/>
          </p:cNvSpPr>
          <p:nvPr>
            <p:ph type="body" sz="quarter" idx="17"/>
          </p:nvPr>
        </p:nvSpPr>
        <p:spPr/>
        <p:txBody>
          <a:bodyPr/>
          <a:lstStyle/>
          <a:p>
            <a:r>
              <a:rPr lang="en-US" dirty="0"/>
              <a:t>John Gideon</a:t>
            </a:r>
          </a:p>
          <a:p>
            <a:r>
              <a:rPr lang="en-US" dirty="0"/>
              <a:t>Giri Sripati 	</a:t>
            </a:r>
          </a:p>
        </p:txBody>
      </p:sp>
      <p:sp>
        <p:nvSpPr>
          <p:cNvPr id="7" name="Text Placeholder 6">
            <a:extLst>
              <a:ext uri="{FF2B5EF4-FFF2-40B4-BE49-F238E27FC236}">
                <a16:creationId xmlns:a16="http://schemas.microsoft.com/office/drawing/2014/main" id="{CD0BCCA6-D86A-435D-E689-BA1F7C0948A0}"/>
              </a:ext>
            </a:extLst>
          </p:cNvPr>
          <p:cNvSpPr>
            <a:spLocks noGrp="1"/>
          </p:cNvSpPr>
          <p:nvPr>
            <p:ph type="body" sz="quarter" idx="19"/>
          </p:nvPr>
        </p:nvSpPr>
        <p:spPr>
          <a:xfrm>
            <a:off x="2084705" y="4474852"/>
            <a:ext cx="1447800" cy="1395409"/>
          </a:xfrm>
        </p:spPr>
        <p:txBody>
          <a:bodyPr/>
          <a:lstStyle/>
          <a:p>
            <a:r>
              <a:rPr lang="en-US" dirty="0"/>
              <a:t>Thilak Jayachandran</a:t>
            </a:r>
          </a:p>
        </p:txBody>
      </p:sp>
      <p:sp>
        <p:nvSpPr>
          <p:cNvPr id="8" name="Text Placeholder 7">
            <a:extLst>
              <a:ext uri="{FF2B5EF4-FFF2-40B4-BE49-F238E27FC236}">
                <a16:creationId xmlns:a16="http://schemas.microsoft.com/office/drawing/2014/main" id="{9C348152-0D97-B980-2872-067A1CBE7A46}"/>
              </a:ext>
            </a:extLst>
          </p:cNvPr>
          <p:cNvSpPr>
            <a:spLocks noGrp="1"/>
          </p:cNvSpPr>
          <p:nvPr>
            <p:ph type="body" sz="quarter" idx="20"/>
          </p:nvPr>
        </p:nvSpPr>
        <p:spPr>
          <a:xfrm>
            <a:off x="4214812" y="4483428"/>
            <a:ext cx="1447800" cy="1395409"/>
          </a:xfrm>
        </p:spPr>
        <p:txBody>
          <a:bodyPr/>
          <a:lstStyle/>
          <a:p>
            <a:r>
              <a:rPr lang="en-US" b="1" dirty="0"/>
              <a:t>Martin, David</a:t>
            </a:r>
            <a:endParaRPr lang="en-US" dirty="0"/>
          </a:p>
          <a:p>
            <a:endParaRPr lang="en-US" dirty="0"/>
          </a:p>
        </p:txBody>
      </p:sp>
      <p:sp>
        <p:nvSpPr>
          <p:cNvPr id="9" name="Text Placeholder 8">
            <a:extLst>
              <a:ext uri="{FF2B5EF4-FFF2-40B4-BE49-F238E27FC236}">
                <a16:creationId xmlns:a16="http://schemas.microsoft.com/office/drawing/2014/main" id="{FAE191B2-945D-3920-2975-70ECBB63655D}"/>
              </a:ext>
            </a:extLst>
          </p:cNvPr>
          <p:cNvSpPr>
            <a:spLocks noGrp="1"/>
          </p:cNvSpPr>
          <p:nvPr>
            <p:ph type="body" sz="quarter" idx="21"/>
          </p:nvPr>
        </p:nvSpPr>
        <p:spPr>
          <a:xfrm>
            <a:off x="5986779" y="4474851"/>
            <a:ext cx="1447800" cy="1395409"/>
          </a:xfrm>
        </p:spPr>
        <p:txBody>
          <a:bodyPr/>
          <a:lstStyle/>
          <a:p>
            <a:r>
              <a:rPr lang="en-US" b="1" dirty="0"/>
              <a:t>Gaur, Pradeep </a:t>
            </a:r>
            <a:br>
              <a:rPr lang="en-US" dirty="0"/>
            </a:br>
            <a:r>
              <a:rPr lang="en-US" b="1" dirty="0" err="1"/>
              <a:t>Thambusamy</a:t>
            </a:r>
            <a:r>
              <a:rPr lang="en-US" b="1" dirty="0"/>
              <a:t>, Charles</a:t>
            </a:r>
          </a:p>
          <a:p>
            <a:endParaRPr lang="en-US" b="1" dirty="0"/>
          </a:p>
          <a:p>
            <a:endParaRPr lang="en-US" b="1" dirty="0"/>
          </a:p>
          <a:p>
            <a:endParaRPr lang="en-US" b="1" dirty="0"/>
          </a:p>
          <a:p>
            <a:endParaRPr lang="en-US" b="1" dirty="0"/>
          </a:p>
          <a:p>
            <a:endParaRPr lang="en-US" b="1" dirty="0"/>
          </a:p>
        </p:txBody>
      </p:sp>
      <p:sp>
        <p:nvSpPr>
          <p:cNvPr id="10" name="Text Placeholder 9">
            <a:extLst>
              <a:ext uri="{FF2B5EF4-FFF2-40B4-BE49-F238E27FC236}">
                <a16:creationId xmlns:a16="http://schemas.microsoft.com/office/drawing/2014/main" id="{03D0DAE8-B3C5-85C3-4933-38917CAC2F64}"/>
              </a:ext>
            </a:extLst>
          </p:cNvPr>
          <p:cNvSpPr>
            <a:spLocks noGrp="1"/>
          </p:cNvSpPr>
          <p:nvPr>
            <p:ph type="body" sz="quarter" idx="22"/>
          </p:nvPr>
        </p:nvSpPr>
        <p:spPr>
          <a:xfrm>
            <a:off x="8040686" y="4491047"/>
            <a:ext cx="1447800" cy="1395409"/>
          </a:xfrm>
        </p:spPr>
        <p:txBody>
          <a:bodyPr/>
          <a:lstStyle/>
          <a:p>
            <a:r>
              <a:rPr lang="en-US" b="1" dirty="0" err="1"/>
              <a:t>Pallapothu</a:t>
            </a:r>
            <a:r>
              <a:rPr lang="en-US" b="1" dirty="0"/>
              <a:t>, Rajesh</a:t>
            </a:r>
          </a:p>
          <a:p>
            <a:r>
              <a:rPr lang="en-US" b="1" dirty="0"/>
              <a:t>Kadiyala, Pavitra</a:t>
            </a:r>
          </a:p>
          <a:p>
            <a:r>
              <a:rPr lang="en-US" b="1" dirty="0"/>
              <a:t>Chettupalli, Sai Praveen</a:t>
            </a:r>
          </a:p>
        </p:txBody>
      </p:sp>
      <p:sp>
        <p:nvSpPr>
          <p:cNvPr id="11" name="Text Placeholder 10">
            <a:extLst>
              <a:ext uri="{FF2B5EF4-FFF2-40B4-BE49-F238E27FC236}">
                <a16:creationId xmlns:a16="http://schemas.microsoft.com/office/drawing/2014/main" id="{28134AAC-E0F4-9B66-C749-EE1ADC39B545}"/>
              </a:ext>
            </a:extLst>
          </p:cNvPr>
          <p:cNvSpPr>
            <a:spLocks noGrp="1"/>
          </p:cNvSpPr>
          <p:nvPr>
            <p:ph type="body" sz="quarter" idx="23"/>
          </p:nvPr>
        </p:nvSpPr>
        <p:spPr>
          <a:xfrm>
            <a:off x="9888853" y="4474850"/>
            <a:ext cx="1447800" cy="1395409"/>
          </a:xfrm>
        </p:spPr>
        <p:txBody>
          <a:bodyPr/>
          <a:lstStyle/>
          <a:p>
            <a:r>
              <a:rPr lang="en-US" dirty="0"/>
              <a:t>Hayley Murphy</a:t>
            </a:r>
          </a:p>
          <a:p>
            <a:endParaRPr lang="en-US" dirty="0"/>
          </a:p>
        </p:txBody>
      </p:sp>
      <p:sp>
        <p:nvSpPr>
          <p:cNvPr id="2" name="TextBox 1">
            <a:extLst>
              <a:ext uri="{FF2B5EF4-FFF2-40B4-BE49-F238E27FC236}">
                <a16:creationId xmlns:a16="http://schemas.microsoft.com/office/drawing/2014/main" id="{408D7B33-4B0E-380D-A018-97863FD0265B}"/>
              </a:ext>
            </a:extLst>
          </p:cNvPr>
          <p:cNvSpPr txBox="1"/>
          <p:nvPr/>
        </p:nvSpPr>
        <p:spPr>
          <a:xfrm>
            <a:off x="9080554" y="724278"/>
            <a:ext cx="3141552" cy="2349446"/>
          </a:xfrm>
          <a:prstGeom prst="rect">
            <a:avLst/>
          </a:prstGeom>
          <a:noFill/>
        </p:spPr>
        <p:txBody>
          <a:bodyPr wrap="square" lIns="0" tIns="0" rIns="0" bIns="0" rtlCol="0">
            <a:noAutofit/>
          </a:bodyPr>
          <a:lstStyle/>
          <a:p>
            <a:endParaRPr lang="en-US" sz="1500" b="1" dirty="0">
              <a:ln>
                <a:solidFill>
                  <a:schemeClr val="tx1"/>
                </a:solidFill>
              </a:ln>
              <a:latin typeface="Calibre Light" panose="020B0303030202060203" pitchFamily="34" charset="0"/>
            </a:endParaRPr>
          </a:p>
          <a:p>
            <a:r>
              <a:rPr lang="en-US" sz="1500" b="1" dirty="0">
                <a:ln>
                  <a:solidFill>
                    <a:schemeClr val="tx1"/>
                  </a:solidFill>
                </a:ln>
                <a:latin typeface="Calibre Light" panose="020B0303030202060203" pitchFamily="34" charset="0"/>
              </a:rPr>
              <a:t>Contact Info</a:t>
            </a:r>
          </a:p>
          <a:p>
            <a:pPr lvl="7" indent="-360000"/>
            <a:r>
              <a:rPr lang="en-US" sz="1500" b="1" dirty="0">
                <a:ln>
                  <a:solidFill>
                    <a:schemeClr val="tx1"/>
                  </a:solidFill>
                </a:ln>
                <a:latin typeface="Calibre Light" panose="020B0303030202060203" pitchFamily="34" charset="0"/>
              </a:rPr>
              <a:t>Tel. +1 945 274 8719</a:t>
            </a:r>
          </a:p>
          <a:p>
            <a:pPr lvl="7" indent="-360000"/>
            <a:r>
              <a:rPr lang="en-US" sz="1500" b="1" dirty="0">
                <a:latin typeface="Calibre Light" panose="020B0303030202060203" pitchFamily="34" charset="0"/>
                <a:hlinkClick r:id="rId2"/>
              </a:rPr>
              <a:t>kotrasrikar@gmail.com</a:t>
            </a:r>
            <a:endParaRPr lang="en-US" sz="1500" b="1" dirty="0">
              <a:latin typeface="Calibre Light" panose="020B0303030202060203" pitchFamily="34" charset="0"/>
            </a:endParaRPr>
          </a:p>
          <a:p>
            <a:pPr lvl="7" indent="-360000"/>
            <a:endParaRPr lang="en-US" sz="1650" dirty="0">
              <a:latin typeface="Calibre Light" panose="020B0303030202060203" pitchFamily="34" charset="0"/>
            </a:endParaRPr>
          </a:p>
          <a:p>
            <a:pPr lvl="8" indent="-360000"/>
            <a:r>
              <a:rPr lang="en-US" sz="2000" b="1" dirty="0">
                <a:latin typeface="Calibre Light" panose="020B0303030202060203" pitchFamily="34" charset="0"/>
              </a:rPr>
              <a:t>      LinkedIn: </a:t>
            </a:r>
          </a:p>
          <a:p>
            <a:pPr marL="0" lvl="1" indent="0">
              <a:buNone/>
            </a:pPr>
            <a:endParaRPr lang="en-US" sz="2200" dirty="0">
              <a:latin typeface="Calibre Light" panose="020B0303030202060203" pitchFamily="34" charset="0"/>
            </a:endParaRPr>
          </a:p>
        </p:txBody>
      </p:sp>
      <p:pic>
        <p:nvPicPr>
          <p:cNvPr id="4" name="Picture 3" descr="A qr code on a white background&#10;&#10;AI-generated content may be incorrect.">
            <a:extLst>
              <a:ext uri="{FF2B5EF4-FFF2-40B4-BE49-F238E27FC236}">
                <a16:creationId xmlns:a16="http://schemas.microsoft.com/office/drawing/2014/main" id="{E772EA0F-59D2-1DA8-6F47-717CC866A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330" y="1998190"/>
            <a:ext cx="1145335" cy="1145335"/>
          </a:xfrm>
          <a:prstGeom prst="rect">
            <a:avLst/>
          </a:prstGeom>
        </p:spPr>
      </p:pic>
      <p:sp>
        <p:nvSpPr>
          <p:cNvPr id="12" name="TextBox 11">
            <a:extLst>
              <a:ext uri="{FF2B5EF4-FFF2-40B4-BE49-F238E27FC236}">
                <a16:creationId xmlns:a16="http://schemas.microsoft.com/office/drawing/2014/main" id="{7AC992A5-03D7-2FE0-1B5E-2A1BC22AB10A}"/>
              </a:ext>
            </a:extLst>
          </p:cNvPr>
          <p:cNvSpPr txBox="1"/>
          <p:nvPr/>
        </p:nvSpPr>
        <p:spPr>
          <a:xfrm>
            <a:off x="10864158" y="461727"/>
            <a:ext cx="0" cy="0"/>
          </a:xfrm>
          <a:prstGeom prst="rect">
            <a:avLst/>
          </a:prstGeom>
          <a:noFill/>
        </p:spPr>
        <p:txBody>
          <a:bodyPr wrap="none" lIns="0" tIns="0" rIns="0" bIns="0" rtlCol="0">
            <a:noAutofit/>
          </a:bodyPr>
          <a:lstStyle/>
          <a:p>
            <a:pPr algn="l"/>
            <a:endParaRPr lang="en-US" dirty="0" err="1"/>
          </a:p>
        </p:txBody>
      </p:sp>
      <p:sp>
        <p:nvSpPr>
          <p:cNvPr id="13" name="TextBox 12">
            <a:extLst>
              <a:ext uri="{FF2B5EF4-FFF2-40B4-BE49-F238E27FC236}">
                <a16:creationId xmlns:a16="http://schemas.microsoft.com/office/drawing/2014/main" id="{E594F5A3-6CC1-FD18-237B-27E2ECA0F6A8}"/>
              </a:ext>
            </a:extLst>
          </p:cNvPr>
          <p:cNvSpPr txBox="1"/>
          <p:nvPr/>
        </p:nvSpPr>
        <p:spPr>
          <a:xfrm>
            <a:off x="9813956" y="289711"/>
            <a:ext cx="0" cy="0"/>
          </a:xfrm>
          <a:prstGeom prst="rect">
            <a:avLst/>
          </a:prstGeom>
          <a:noFill/>
        </p:spPr>
        <p:txBody>
          <a:bodyPr wrap="none" lIns="0" tIns="0" rIns="0" bIns="0" rtlCol="0">
            <a:noAutofit/>
          </a:bodyPr>
          <a:lstStyle/>
          <a:p>
            <a:pPr algn="l"/>
            <a:endParaRPr lang="en-US" dirty="0" err="1"/>
          </a:p>
        </p:txBody>
      </p:sp>
      <p:sp>
        <p:nvSpPr>
          <p:cNvPr id="14" name="TextBox 13">
            <a:extLst>
              <a:ext uri="{FF2B5EF4-FFF2-40B4-BE49-F238E27FC236}">
                <a16:creationId xmlns:a16="http://schemas.microsoft.com/office/drawing/2014/main" id="{C612B6B5-8BE0-ABCD-11DD-7FF7727C1066}"/>
              </a:ext>
            </a:extLst>
          </p:cNvPr>
          <p:cNvSpPr txBox="1"/>
          <p:nvPr/>
        </p:nvSpPr>
        <p:spPr>
          <a:xfrm>
            <a:off x="-1068309" y="1683945"/>
            <a:ext cx="0" cy="0"/>
          </a:xfrm>
          <a:prstGeom prst="rect">
            <a:avLst/>
          </a:prstGeom>
          <a:noFill/>
        </p:spPr>
        <p:txBody>
          <a:bodyPr wrap="none" lIns="0" tIns="0" rIns="0" bIns="0" rtlCol="0">
            <a:noAutofit/>
          </a:bodyPr>
          <a:lstStyle/>
          <a:p>
            <a:pPr algn="l"/>
            <a:endParaRPr lang="en-US" dirty="0" err="1"/>
          </a:p>
        </p:txBody>
      </p:sp>
      <p:sp>
        <p:nvSpPr>
          <p:cNvPr id="15" name="TextBox 14">
            <a:extLst>
              <a:ext uri="{FF2B5EF4-FFF2-40B4-BE49-F238E27FC236}">
                <a16:creationId xmlns:a16="http://schemas.microsoft.com/office/drawing/2014/main" id="{39F19BFC-E516-4A65-959C-C319E490FA14}"/>
              </a:ext>
            </a:extLst>
          </p:cNvPr>
          <p:cNvSpPr txBox="1"/>
          <p:nvPr/>
        </p:nvSpPr>
        <p:spPr>
          <a:xfrm>
            <a:off x="-1004935" y="1231271"/>
            <a:ext cx="0" cy="0"/>
          </a:xfrm>
          <a:prstGeom prst="rect">
            <a:avLst/>
          </a:prstGeom>
          <a:noFill/>
        </p:spPr>
        <p:txBody>
          <a:bodyPr wrap="none" lIns="0" tIns="0" rIns="0" bIns="0" rtlCol="0">
            <a:noAutofit/>
          </a:bodyPr>
          <a:lstStyle/>
          <a:p>
            <a:pPr algn="l"/>
            <a:endParaRPr lang="en-US" dirty="0" err="1"/>
          </a:p>
        </p:txBody>
      </p:sp>
      <p:sp>
        <p:nvSpPr>
          <p:cNvPr id="16" name="TextBox 15">
            <a:extLst>
              <a:ext uri="{FF2B5EF4-FFF2-40B4-BE49-F238E27FC236}">
                <a16:creationId xmlns:a16="http://schemas.microsoft.com/office/drawing/2014/main" id="{5F186807-E5BA-2ED8-B4F6-3511487AB663}"/>
              </a:ext>
            </a:extLst>
          </p:cNvPr>
          <p:cNvSpPr txBox="1"/>
          <p:nvPr/>
        </p:nvSpPr>
        <p:spPr>
          <a:xfrm>
            <a:off x="-1539089" y="1367073"/>
            <a:ext cx="0" cy="0"/>
          </a:xfrm>
          <a:prstGeom prst="rect">
            <a:avLst/>
          </a:prstGeom>
          <a:noFill/>
        </p:spPr>
        <p:txBody>
          <a:bodyPr wrap="none" lIns="0" tIns="0" rIns="0" bIns="0" rtlCol="0">
            <a:noAutofit/>
          </a:bodyPr>
          <a:lstStyle/>
          <a:p>
            <a:pPr algn="l"/>
            <a:endParaRPr lang="en-US" dirty="0" err="1"/>
          </a:p>
        </p:txBody>
      </p:sp>
    </p:spTree>
    <p:extLst>
      <p:ext uri="{BB962C8B-B14F-4D97-AF65-F5344CB8AC3E}">
        <p14:creationId xmlns:p14="http://schemas.microsoft.com/office/powerpoint/2010/main" val="2430065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D9751-979B-D612-F281-4867DC1F32AC}"/>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97836525-F122-05D0-9612-6EAAC5E98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895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F3F7DFA-90D5-34D6-3F5D-F3B6F496E62E}"/>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70C32FFE-AC6F-DA4F-1485-EFBCAA38A68F}"/>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B2E97D95-9706-49A0-A3F5-150C85522FA9}"/>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B6957EAF-7564-9C35-E2E8-1A26D8564C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1D82D4EB-EABA-BF82-9492-CAAE1DFB2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1DA3275D-CD79-BEED-F909-5157FB8457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F3D5D65C-1FF7-2966-298C-EEE311B9E6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EAC4C8F1-4FC6-BB75-6273-1527A61C8A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96E0A559-0093-462E-0C75-8E7B3489A5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9" name="Rectangle 8">
            <a:extLst>
              <a:ext uri="{FF2B5EF4-FFF2-40B4-BE49-F238E27FC236}">
                <a16:creationId xmlns:a16="http://schemas.microsoft.com/office/drawing/2014/main" id="{8385DED2-376C-FA89-4603-30D346749BB7}"/>
              </a:ext>
            </a:extLst>
          </p:cNvPr>
          <p:cNvSpPr/>
          <p:nvPr/>
        </p:nvSpPr>
        <p:spPr>
          <a:xfrm>
            <a:off x="503853" y="0"/>
            <a:ext cx="3043228" cy="399466"/>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dirty="0">
                <a:solidFill>
                  <a:schemeClr val="bg1"/>
                </a:solidFill>
                <a:latin typeface="Lucida Calligraphy" panose="03010101010101010101" pitchFamily="66" charset="0"/>
              </a:rPr>
              <a:t>Enhancing Cloud Operations      </a:t>
            </a:r>
            <a:r>
              <a:rPr lang="en-US" sz="1200" dirty="0">
                <a:solidFill>
                  <a:schemeClr val="bg1"/>
                </a:solidFill>
                <a:latin typeface="LiSu" panose="02010509060101010101" pitchFamily="49" charset="-122"/>
                <a:ea typeface="LiSu" panose="02010509060101010101" pitchFamily="49" charset="-122"/>
              </a:rPr>
              <a:t>x</a:t>
            </a:r>
            <a:endParaRPr lang="en-IN" sz="1200" dirty="0">
              <a:solidFill>
                <a:schemeClr val="bg1"/>
              </a:solidFill>
              <a:latin typeface="LiSu" panose="02010509060101010101" pitchFamily="49" charset="-122"/>
              <a:ea typeface="LiSu" panose="02010509060101010101" pitchFamily="49" charset="-122"/>
            </a:endParaRPr>
          </a:p>
        </p:txBody>
      </p:sp>
      <p:sp>
        <p:nvSpPr>
          <p:cNvPr id="11" name="Rectangle 10">
            <a:extLst>
              <a:ext uri="{FF2B5EF4-FFF2-40B4-BE49-F238E27FC236}">
                <a16:creationId xmlns:a16="http://schemas.microsoft.com/office/drawing/2014/main" id="{BC4AC9A7-5EB0-1B9A-EA7F-78142DF7B3F1}"/>
              </a:ext>
            </a:extLst>
          </p:cNvPr>
          <p:cNvSpPr/>
          <p:nvPr/>
        </p:nvSpPr>
        <p:spPr>
          <a:xfrm>
            <a:off x="3547081" y="16536"/>
            <a:ext cx="864491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Tree>
    <p:extLst>
      <p:ext uri="{BB962C8B-B14F-4D97-AF65-F5344CB8AC3E}">
        <p14:creationId xmlns:p14="http://schemas.microsoft.com/office/powerpoint/2010/main" val="3182919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2EC14-236A-8B9D-8DB6-594F080F782A}"/>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B3415088-C76C-E89A-BA37-FB538AC97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895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148738F-B8CD-B647-DC82-1A8EC495A9BD}"/>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C42F386-BC79-B8FF-38BC-81A1083AE7B4}"/>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8B08CE02-EAE3-88FB-FE5F-1EE76F97E5A8}"/>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EEF4B67B-72A6-8CB6-C10B-6FB275DBBD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18FAA96E-F0DF-F4A8-43AB-43D9C7BBBD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3B0BD27F-9952-0093-D0D0-05D6B4C78E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1089E052-0A2A-AEA5-2006-62BAEACACC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672F5720-9CF6-008F-3EA4-3E122E14CA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BA2EAB69-5E78-59E1-ED21-75996411E2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9" name="Rectangle 8">
            <a:extLst>
              <a:ext uri="{FF2B5EF4-FFF2-40B4-BE49-F238E27FC236}">
                <a16:creationId xmlns:a16="http://schemas.microsoft.com/office/drawing/2014/main" id="{F0FFCD45-5EBA-1FCB-2661-6B56D659EDB5}"/>
              </a:ext>
            </a:extLst>
          </p:cNvPr>
          <p:cNvSpPr/>
          <p:nvPr/>
        </p:nvSpPr>
        <p:spPr>
          <a:xfrm>
            <a:off x="503853" y="0"/>
            <a:ext cx="3043228" cy="399466"/>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dirty="0">
                <a:solidFill>
                  <a:schemeClr val="bg1"/>
                </a:solidFill>
                <a:latin typeface="Lucida Calligraphy" panose="03010101010101010101" pitchFamily="66" charset="0"/>
              </a:rPr>
              <a:t>Enhancing Cloud Operations      </a:t>
            </a:r>
            <a:r>
              <a:rPr lang="en-US" sz="1200" dirty="0">
                <a:solidFill>
                  <a:schemeClr val="bg1"/>
                </a:solidFill>
                <a:latin typeface="LiSu" panose="02010509060101010101" pitchFamily="49" charset="-122"/>
                <a:ea typeface="LiSu" panose="02010509060101010101" pitchFamily="49" charset="-122"/>
              </a:rPr>
              <a:t>x</a:t>
            </a:r>
            <a:endParaRPr lang="en-IN" sz="1200" dirty="0">
              <a:solidFill>
                <a:schemeClr val="bg1"/>
              </a:solidFill>
              <a:latin typeface="LiSu" panose="02010509060101010101" pitchFamily="49" charset="-122"/>
              <a:ea typeface="LiSu" panose="02010509060101010101" pitchFamily="49" charset="-122"/>
            </a:endParaRPr>
          </a:p>
        </p:txBody>
      </p:sp>
      <p:sp>
        <p:nvSpPr>
          <p:cNvPr id="11" name="Rectangle 10">
            <a:extLst>
              <a:ext uri="{FF2B5EF4-FFF2-40B4-BE49-F238E27FC236}">
                <a16:creationId xmlns:a16="http://schemas.microsoft.com/office/drawing/2014/main" id="{2438166A-7D38-D698-01B2-B968044CC555}"/>
              </a:ext>
            </a:extLst>
          </p:cNvPr>
          <p:cNvSpPr/>
          <p:nvPr/>
        </p:nvSpPr>
        <p:spPr>
          <a:xfrm>
            <a:off x="3547081" y="16536"/>
            <a:ext cx="864491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Tree>
    <p:extLst>
      <p:ext uri="{BB962C8B-B14F-4D97-AF65-F5344CB8AC3E}">
        <p14:creationId xmlns:p14="http://schemas.microsoft.com/office/powerpoint/2010/main" val="2629359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E117D-C006-9AA2-0D34-95C4CEA31CD7}"/>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E35DF125-0328-611E-83A8-CC8D4206D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07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DA088D-AC8E-A3EE-3ECB-C6992A992CE1}"/>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C116492A-28DF-90B7-7F71-4C558CD2B4C6}"/>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44FD92AD-D86A-6866-3F85-50A4336FB5CB}"/>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B97C9E3E-C950-7B97-FBFF-324FEA4BC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B75703DF-C558-EF27-9E59-A430FC33EA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EED3D109-773E-ACDE-25C4-C269963880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412773E2-9FED-FB6D-79A6-4E5EB32C9E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9AFE060C-2E14-2831-62BC-5FA10A8544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E165FAEA-F482-0137-C862-0C39DF465C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9" name="Rectangle 8">
            <a:extLst>
              <a:ext uri="{FF2B5EF4-FFF2-40B4-BE49-F238E27FC236}">
                <a16:creationId xmlns:a16="http://schemas.microsoft.com/office/drawing/2014/main" id="{CC90C87A-C641-853B-87A7-704387C1FF4A}"/>
              </a:ext>
            </a:extLst>
          </p:cNvPr>
          <p:cNvSpPr/>
          <p:nvPr/>
        </p:nvSpPr>
        <p:spPr>
          <a:xfrm>
            <a:off x="503853" y="0"/>
            <a:ext cx="3043228" cy="399466"/>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dirty="0">
                <a:solidFill>
                  <a:schemeClr val="bg1"/>
                </a:solidFill>
                <a:latin typeface="Lucida Calligraphy" panose="03010101010101010101" pitchFamily="66" charset="0"/>
              </a:rPr>
              <a:t>Enhancing Cloud Operations      </a:t>
            </a:r>
            <a:r>
              <a:rPr lang="en-US" sz="1200" dirty="0">
                <a:solidFill>
                  <a:schemeClr val="bg1"/>
                </a:solidFill>
                <a:latin typeface="LiSu" panose="02010509060101010101" pitchFamily="49" charset="-122"/>
                <a:ea typeface="LiSu" panose="02010509060101010101" pitchFamily="49" charset="-122"/>
              </a:rPr>
              <a:t>x</a:t>
            </a:r>
            <a:endParaRPr lang="en-IN" sz="1200" dirty="0">
              <a:solidFill>
                <a:schemeClr val="bg1"/>
              </a:solidFill>
              <a:latin typeface="LiSu" panose="02010509060101010101" pitchFamily="49" charset="-122"/>
              <a:ea typeface="LiSu" panose="02010509060101010101" pitchFamily="49" charset="-122"/>
            </a:endParaRPr>
          </a:p>
        </p:txBody>
      </p:sp>
      <p:sp>
        <p:nvSpPr>
          <p:cNvPr id="11" name="Rectangle 10">
            <a:extLst>
              <a:ext uri="{FF2B5EF4-FFF2-40B4-BE49-F238E27FC236}">
                <a16:creationId xmlns:a16="http://schemas.microsoft.com/office/drawing/2014/main" id="{CB525C65-E7FB-074F-57FD-30DC535B6C75}"/>
              </a:ext>
            </a:extLst>
          </p:cNvPr>
          <p:cNvSpPr/>
          <p:nvPr/>
        </p:nvSpPr>
        <p:spPr>
          <a:xfrm>
            <a:off x="3547081" y="16536"/>
            <a:ext cx="864491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Tree>
    <p:extLst>
      <p:ext uri="{BB962C8B-B14F-4D97-AF65-F5344CB8AC3E}">
        <p14:creationId xmlns:p14="http://schemas.microsoft.com/office/powerpoint/2010/main" val="317273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6F4A3-8E15-59FB-C430-039ADA67DE4F}"/>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F92D1934-B2D4-1772-7FD7-0A9001A01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895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312C25D-16BB-CF4C-BF86-F14AD123671A}"/>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59DD59C7-BBDA-5643-598E-F3C1FE486C68}"/>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E210AA11-F91A-68FA-357A-11D65E501103}"/>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BBE03401-4E55-BE93-6529-FF4CFC87A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F0ED66E8-447D-31C2-8C27-0CDA08C651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A16166BF-592F-F836-EF96-5C57D47D5A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A350B883-FD98-0E20-A1F4-364F6D595C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FA1CBF57-EDBD-4F64-87AF-0911108C25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64ECACE1-4CF8-1327-54C8-354A70E055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2">
            <a:extLst>
              <a:ext uri="{FF2B5EF4-FFF2-40B4-BE49-F238E27FC236}">
                <a16:creationId xmlns:a16="http://schemas.microsoft.com/office/drawing/2014/main" id="{64519E71-1FE7-AC56-1663-F8B57906AD43}"/>
              </a:ext>
            </a:extLst>
          </p:cNvPr>
          <p:cNvSpPr/>
          <p:nvPr/>
        </p:nvSpPr>
        <p:spPr>
          <a:xfrm>
            <a:off x="503853" y="0"/>
            <a:ext cx="2313992" cy="6489577"/>
          </a:xfrm>
          <a:prstGeom prst="rect">
            <a:avLst/>
          </a:prstGeom>
          <a:solidFill>
            <a:srgbClr val="435254"/>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C2615BE-4778-4A24-D474-13A8FC831C32}"/>
              </a:ext>
            </a:extLst>
          </p:cNvPr>
          <p:cNvSpPr txBox="1"/>
          <p:nvPr/>
        </p:nvSpPr>
        <p:spPr>
          <a:xfrm>
            <a:off x="535731" y="76758"/>
            <a:ext cx="2146041" cy="369332"/>
          </a:xfrm>
          <a:prstGeom prst="rect">
            <a:avLst/>
          </a:prstGeom>
          <a:noFill/>
        </p:spPr>
        <p:txBody>
          <a:bodyPr wrap="square" rtlCol="0">
            <a:spAutoFit/>
          </a:bodyPr>
          <a:lstStyle/>
          <a:p>
            <a:r>
              <a:rPr lang="en-US" dirty="0">
                <a:solidFill>
                  <a:srgbClr val="C1E5F5"/>
                </a:solidFill>
              </a:rPr>
              <a:t>AGENDA</a:t>
            </a:r>
            <a:endParaRPr lang="en-IN" dirty="0">
              <a:solidFill>
                <a:srgbClr val="C1E5F5"/>
              </a:solidFill>
            </a:endParaRPr>
          </a:p>
        </p:txBody>
      </p:sp>
      <p:sp>
        <p:nvSpPr>
          <p:cNvPr id="9" name="TextBox 8">
            <a:extLst>
              <a:ext uri="{FF2B5EF4-FFF2-40B4-BE49-F238E27FC236}">
                <a16:creationId xmlns:a16="http://schemas.microsoft.com/office/drawing/2014/main" id="{699092C2-A314-5562-C97C-15F5A7FD330F}"/>
              </a:ext>
            </a:extLst>
          </p:cNvPr>
          <p:cNvSpPr txBox="1"/>
          <p:nvPr/>
        </p:nvSpPr>
        <p:spPr>
          <a:xfrm>
            <a:off x="471679" y="551514"/>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Introduction</a:t>
            </a:r>
            <a:endParaRPr lang="en-IN" sz="1050" dirty="0">
              <a:solidFill>
                <a:schemeClr val="bg1">
                  <a:lumMod val="50000"/>
                </a:schemeClr>
              </a:solidFill>
              <a:latin typeface="Arial Nova light" panose="020B0304020202020204" pitchFamily="34" charset="0"/>
            </a:endParaRPr>
          </a:p>
        </p:txBody>
      </p:sp>
      <p:sp>
        <p:nvSpPr>
          <p:cNvPr id="11" name="TextBox 10">
            <a:extLst>
              <a:ext uri="{FF2B5EF4-FFF2-40B4-BE49-F238E27FC236}">
                <a16:creationId xmlns:a16="http://schemas.microsoft.com/office/drawing/2014/main" id="{337FDC08-838C-546F-7C79-0D6ABCE923E6}"/>
              </a:ext>
            </a:extLst>
          </p:cNvPr>
          <p:cNvSpPr txBox="1"/>
          <p:nvPr/>
        </p:nvSpPr>
        <p:spPr>
          <a:xfrm>
            <a:off x="480043" y="936543"/>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Enhancing Cloud Operations</a:t>
            </a:r>
          </a:p>
        </p:txBody>
      </p:sp>
      <p:sp>
        <p:nvSpPr>
          <p:cNvPr id="13" name="TextBox 12">
            <a:extLst>
              <a:ext uri="{FF2B5EF4-FFF2-40B4-BE49-F238E27FC236}">
                <a16:creationId xmlns:a16="http://schemas.microsoft.com/office/drawing/2014/main" id="{482066D0-2F3D-B140-8349-72B873F1E432}"/>
              </a:ext>
            </a:extLst>
          </p:cNvPr>
          <p:cNvSpPr txBox="1"/>
          <p:nvPr/>
        </p:nvSpPr>
        <p:spPr>
          <a:xfrm>
            <a:off x="471678" y="1281425"/>
            <a:ext cx="2146041" cy="253916"/>
          </a:xfrm>
          <a:prstGeom prst="rect">
            <a:avLst/>
          </a:prstGeom>
          <a:noFill/>
        </p:spPr>
        <p:txBody>
          <a:bodyPr wrap="square" rtlCol="0">
            <a:spAutoFit/>
          </a:bodyPr>
          <a:lstStyle/>
          <a:p>
            <a:r>
              <a:rPr lang="en-US" sz="1050" dirty="0">
                <a:solidFill>
                  <a:schemeClr val="bg1"/>
                </a:solidFill>
                <a:latin typeface="Arial Nova light" panose="020B0304020202020204" pitchFamily="34" charset="0"/>
              </a:rPr>
              <a:t>Cost Optimization</a:t>
            </a:r>
          </a:p>
        </p:txBody>
      </p:sp>
      <p:sp>
        <p:nvSpPr>
          <p:cNvPr id="15" name="TextBox 14">
            <a:extLst>
              <a:ext uri="{FF2B5EF4-FFF2-40B4-BE49-F238E27FC236}">
                <a16:creationId xmlns:a16="http://schemas.microsoft.com/office/drawing/2014/main" id="{ECAA5A63-BB99-3ED8-60E8-091AFEF8EC15}"/>
              </a:ext>
            </a:extLst>
          </p:cNvPr>
          <p:cNvSpPr txBox="1"/>
          <p:nvPr/>
        </p:nvSpPr>
        <p:spPr>
          <a:xfrm>
            <a:off x="480042" y="1655091"/>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Impact</a:t>
            </a:r>
          </a:p>
        </p:txBody>
      </p:sp>
      <p:sp>
        <p:nvSpPr>
          <p:cNvPr id="20" name="TextBox 19">
            <a:extLst>
              <a:ext uri="{FF2B5EF4-FFF2-40B4-BE49-F238E27FC236}">
                <a16:creationId xmlns:a16="http://schemas.microsoft.com/office/drawing/2014/main" id="{191961B3-D9AE-DA44-8FA8-6664D662D8D1}"/>
              </a:ext>
            </a:extLst>
          </p:cNvPr>
          <p:cNvSpPr txBox="1"/>
          <p:nvPr/>
        </p:nvSpPr>
        <p:spPr>
          <a:xfrm>
            <a:off x="503853" y="1969963"/>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Journey and Roadmap</a:t>
            </a:r>
          </a:p>
        </p:txBody>
      </p:sp>
    </p:spTree>
    <p:extLst>
      <p:ext uri="{BB962C8B-B14F-4D97-AF65-F5344CB8AC3E}">
        <p14:creationId xmlns:p14="http://schemas.microsoft.com/office/powerpoint/2010/main" val="599053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91519-ED07-1C9E-E1E8-4FC531ADF4EB}"/>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2C17AC5F-E6DF-E978-C2A2-85B90D705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07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C175C3-19A6-EC5F-EE91-18D872BB2A51}"/>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ED3849D2-D506-E551-19CE-22396EBE8E2B}"/>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3D8FC063-6FEA-F4C5-D24E-EB99376D8DB5}"/>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F5782EE0-21BD-8498-5F46-98E7A6BA3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962F6B25-FCC9-70D0-7F25-929AEEA4E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2DACC6F6-D63F-74B3-0A5D-E2B6F00574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E07B364F-AE20-EED4-6786-7B01C8D444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E98F0258-A667-5DC1-ADE0-2158AEADC3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4F1F49A8-D4C5-5184-8F62-F89D544EA8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18" name="Rectangle 17">
            <a:extLst>
              <a:ext uri="{FF2B5EF4-FFF2-40B4-BE49-F238E27FC236}">
                <a16:creationId xmlns:a16="http://schemas.microsoft.com/office/drawing/2014/main" id="{6725C6B7-B29F-86F5-4299-A492CDC898DE}"/>
              </a:ext>
            </a:extLst>
          </p:cNvPr>
          <p:cNvSpPr/>
          <p:nvPr/>
        </p:nvSpPr>
        <p:spPr>
          <a:xfrm>
            <a:off x="2512382" y="21570"/>
            <a:ext cx="9670287" cy="461002"/>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20" name="Rectangle 19">
            <a:extLst>
              <a:ext uri="{FF2B5EF4-FFF2-40B4-BE49-F238E27FC236}">
                <a16:creationId xmlns:a16="http://schemas.microsoft.com/office/drawing/2014/main" id="{70EDB9DC-A1D0-7F61-566F-680537511ACF}"/>
              </a:ext>
            </a:extLst>
          </p:cNvPr>
          <p:cNvSpPr/>
          <p:nvPr/>
        </p:nvSpPr>
        <p:spPr>
          <a:xfrm>
            <a:off x="503854" y="0"/>
            <a:ext cx="2008528" cy="482572"/>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solidFill>
                  <a:schemeClr val="bg1"/>
                </a:solidFill>
                <a:latin typeface="Lucida Calligraphy" panose="03010101010101010101" pitchFamily="66" charset="0"/>
              </a:rPr>
              <a:t>Cost Optimization</a:t>
            </a:r>
            <a:r>
              <a:rPr lang="en-US" sz="1200" dirty="0">
                <a:solidFill>
                  <a:schemeClr val="bg1"/>
                </a:solidFill>
                <a:latin typeface="Lucida Calligraphy" panose="03010101010101010101" pitchFamily="66" charset="0"/>
              </a:rPr>
              <a:t>     </a:t>
            </a:r>
            <a:r>
              <a:rPr lang="en-US" sz="1200" dirty="0">
                <a:solidFill>
                  <a:schemeClr val="bg1"/>
                </a:solidFill>
                <a:latin typeface="LiSu" panose="02010509060101010101" pitchFamily="49" charset="-122"/>
                <a:ea typeface="LiSu" panose="02010509060101010101" pitchFamily="49" charset="-122"/>
              </a:rPr>
              <a:t>x</a:t>
            </a:r>
            <a:endParaRPr lang="en-IN" sz="1200" dirty="0">
              <a:solidFill>
                <a:schemeClr val="bg1"/>
              </a:solidFill>
              <a:latin typeface="LiSu" panose="02010509060101010101" pitchFamily="49" charset="-122"/>
              <a:ea typeface="LiSu" panose="02010509060101010101" pitchFamily="49" charset="-122"/>
            </a:endParaRPr>
          </a:p>
        </p:txBody>
      </p:sp>
    </p:spTree>
    <p:extLst>
      <p:ext uri="{BB962C8B-B14F-4D97-AF65-F5344CB8AC3E}">
        <p14:creationId xmlns:p14="http://schemas.microsoft.com/office/powerpoint/2010/main" val="3182734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FAAC3-1CDE-43C8-2021-524EA88F45C3}"/>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1B7878A3-A967-B212-3891-6185EEF2C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07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5D091EF-B80D-D248-3CC9-ADC3127DEF63}"/>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137B5021-6D36-CC86-F0D2-14289EB1C933}"/>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81F84ECD-6189-0A1B-783F-29E4DF818EFB}"/>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899A54EE-61B8-B346-D63E-5DC40A447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B9C57FBD-E194-6597-FF63-0C1CE80056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2C68B39F-DCA3-254D-6578-582F80A6D7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4206E883-E259-C81D-C049-A047D6CE07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ED8FF741-C835-936C-7D21-EB9742DADB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EB4974FB-0523-941E-30FC-DEE35BC742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2">
            <a:extLst>
              <a:ext uri="{FF2B5EF4-FFF2-40B4-BE49-F238E27FC236}">
                <a16:creationId xmlns:a16="http://schemas.microsoft.com/office/drawing/2014/main" id="{3961EA5D-CC3A-243F-7328-95C6D3FBCA2A}"/>
              </a:ext>
            </a:extLst>
          </p:cNvPr>
          <p:cNvSpPr/>
          <p:nvPr/>
        </p:nvSpPr>
        <p:spPr>
          <a:xfrm>
            <a:off x="503853" y="0"/>
            <a:ext cx="2313992" cy="6507332"/>
          </a:xfrm>
          <a:prstGeom prst="rect">
            <a:avLst/>
          </a:prstGeom>
          <a:solidFill>
            <a:srgbClr val="435254"/>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C8C16E9-6598-9DEB-D2AB-9EB69194083A}"/>
              </a:ext>
            </a:extLst>
          </p:cNvPr>
          <p:cNvSpPr txBox="1"/>
          <p:nvPr/>
        </p:nvSpPr>
        <p:spPr>
          <a:xfrm>
            <a:off x="535731" y="76758"/>
            <a:ext cx="2146041" cy="369332"/>
          </a:xfrm>
          <a:prstGeom prst="rect">
            <a:avLst/>
          </a:prstGeom>
          <a:noFill/>
        </p:spPr>
        <p:txBody>
          <a:bodyPr wrap="square" rtlCol="0">
            <a:spAutoFit/>
          </a:bodyPr>
          <a:lstStyle/>
          <a:p>
            <a:r>
              <a:rPr lang="en-US" dirty="0">
                <a:solidFill>
                  <a:srgbClr val="C1E5F5"/>
                </a:solidFill>
              </a:rPr>
              <a:t>AGENDA</a:t>
            </a:r>
            <a:endParaRPr lang="en-IN" dirty="0">
              <a:solidFill>
                <a:srgbClr val="C1E5F5"/>
              </a:solidFill>
            </a:endParaRPr>
          </a:p>
        </p:txBody>
      </p:sp>
      <p:sp>
        <p:nvSpPr>
          <p:cNvPr id="9" name="TextBox 8">
            <a:extLst>
              <a:ext uri="{FF2B5EF4-FFF2-40B4-BE49-F238E27FC236}">
                <a16:creationId xmlns:a16="http://schemas.microsoft.com/office/drawing/2014/main" id="{CD6FCDD3-152A-BBC6-819B-62EAB0644759}"/>
              </a:ext>
            </a:extLst>
          </p:cNvPr>
          <p:cNvSpPr txBox="1"/>
          <p:nvPr/>
        </p:nvSpPr>
        <p:spPr>
          <a:xfrm>
            <a:off x="471679" y="551514"/>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Introduction</a:t>
            </a:r>
            <a:endParaRPr lang="en-IN" sz="1050" dirty="0">
              <a:solidFill>
                <a:schemeClr val="bg1">
                  <a:lumMod val="50000"/>
                </a:schemeClr>
              </a:solidFill>
              <a:latin typeface="Arial Nova light" panose="020B0304020202020204" pitchFamily="34" charset="0"/>
            </a:endParaRPr>
          </a:p>
        </p:txBody>
      </p:sp>
      <p:sp>
        <p:nvSpPr>
          <p:cNvPr id="11" name="TextBox 10">
            <a:extLst>
              <a:ext uri="{FF2B5EF4-FFF2-40B4-BE49-F238E27FC236}">
                <a16:creationId xmlns:a16="http://schemas.microsoft.com/office/drawing/2014/main" id="{6448B885-794A-5609-960F-630450E50556}"/>
              </a:ext>
            </a:extLst>
          </p:cNvPr>
          <p:cNvSpPr txBox="1"/>
          <p:nvPr/>
        </p:nvSpPr>
        <p:spPr>
          <a:xfrm>
            <a:off x="480043" y="936543"/>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Enhancing Cloud Operations</a:t>
            </a:r>
          </a:p>
        </p:txBody>
      </p:sp>
      <p:sp>
        <p:nvSpPr>
          <p:cNvPr id="13" name="TextBox 12">
            <a:extLst>
              <a:ext uri="{FF2B5EF4-FFF2-40B4-BE49-F238E27FC236}">
                <a16:creationId xmlns:a16="http://schemas.microsoft.com/office/drawing/2014/main" id="{21371C42-56E0-D5AD-B70E-EAA9B45E735C}"/>
              </a:ext>
            </a:extLst>
          </p:cNvPr>
          <p:cNvSpPr txBox="1"/>
          <p:nvPr/>
        </p:nvSpPr>
        <p:spPr>
          <a:xfrm>
            <a:off x="471678" y="1281425"/>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Cost Optimization</a:t>
            </a:r>
          </a:p>
        </p:txBody>
      </p:sp>
      <p:sp>
        <p:nvSpPr>
          <p:cNvPr id="15" name="TextBox 14">
            <a:extLst>
              <a:ext uri="{FF2B5EF4-FFF2-40B4-BE49-F238E27FC236}">
                <a16:creationId xmlns:a16="http://schemas.microsoft.com/office/drawing/2014/main" id="{B8B5F43C-9AA6-183C-5F65-D90FD201FB45}"/>
              </a:ext>
            </a:extLst>
          </p:cNvPr>
          <p:cNvSpPr txBox="1"/>
          <p:nvPr/>
        </p:nvSpPr>
        <p:spPr>
          <a:xfrm>
            <a:off x="480042" y="1655091"/>
            <a:ext cx="2146041" cy="253916"/>
          </a:xfrm>
          <a:prstGeom prst="rect">
            <a:avLst/>
          </a:prstGeom>
          <a:noFill/>
        </p:spPr>
        <p:txBody>
          <a:bodyPr wrap="square" rtlCol="0">
            <a:spAutoFit/>
          </a:bodyPr>
          <a:lstStyle/>
          <a:p>
            <a:r>
              <a:rPr lang="en-US" sz="1050" dirty="0">
                <a:solidFill>
                  <a:schemeClr val="bg1"/>
                </a:solidFill>
                <a:latin typeface="Arial Nova light" panose="020B0304020202020204" pitchFamily="34" charset="0"/>
              </a:rPr>
              <a:t>Impact</a:t>
            </a:r>
          </a:p>
        </p:txBody>
      </p:sp>
      <p:sp>
        <p:nvSpPr>
          <p:cNvPr id="20" name="TextBox 19">
            <a:extLst>
              <a:ext uri="{FF2B5EF4-FFF2-40B4-BE49-F238E27FC236}">
                <a16:creationId xmlns:a16="http://schemas.microsoft.com/office/drawing/2014/main" id="{884D1CA7-FFA9-60D0-3316-58686FC1326D}"/>
              </a:ext>
            </a:extLst>
          </p:cNvPr>
          <p:cNvSpPr txBox="1"/>
          <p:nvPr/>
        </p:nvSpPr>
        <p:spPr>
          <a:xfrm>
            <a:off x="503853" y="1969963"/>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Journey and Roadmap</a:t>
            </a:r>
          </a:p>
        </p:txBody>
      </p:sp>
    </p:spTree>
    <p:extLst>
      <p:ext uri="{BB962C8B-B14F-4D97-AF65-F5344CB8AC3E}">
        <p14:creationId xmlns:p14="http://schemas.microsoft.com/office/powerpoint/2010/main" val="1515303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2B121-8A75-8426-8B2F-74B9C9A8B8FC}"/>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EB3D1172-37BD-ADFE-1407-8E23DAFEB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1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87C8F3-8B88-A799-1453-7AB88D2DF4C2}"/>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3DF19D2D-F320-1C0B-C117-F385A3B50542}"/>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E13280BE-523C-2605-1480-851D860305A6}"/>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6BF1B8F9-D2B4-5D99-68C9-AEA6668CEE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A28ADE56-2C76-4E14-E6B2-4DAF0FE093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E0036C95-98F0-01DC-2956-BE966BDF29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D357547E-E415-A580-B5C3-DBEC6892A0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C4D9DC66-4530-2253-844C-AA0EE8E1E4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79F3707F-6398-7ABC-26E1-1D4E7BFBB5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2">
            <a:extLst>
              <a:ext uri="{FF2B5EF4-FFF2-40B4-BE49-F238E27FC236}">
                <a16:creationId xmlns:a16="http://schemas.microsoft.com/office/drawing/2014/main" id="{F462EDE9-0479-C5AF-BD07-1B3F9CDE9DC7}"/>
              </a:ext>
            </a:extLst>
          </p:cNvPr>
          <p:cNvSpPr/>
          <p:nvPr/>
        </p:nvSpPr>
        <p:spPr>
          <a:xfrm>
            <a:off x="2503504" y="16535"/>
            <a:ext cx="9688496" cy="444467"/>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5">
            <a:extLst>
              <a:ext uri="{FF2B5EF4-FFF2-40B4-BE49-F238E27FC236}">
                <a16:creationId xmlns:a16="http://schemas.microsoft.com/office/drawing/2014/main" id="{7B4D91BD-C80A-4A1B-E2E5-BCF286F4C5BA}"/>
              </a:ext>
            </a:extLst>
          </p:cNvPr>
          <p:cNvSpPr/>
          <p:nvPr/>
        </p:nvSpPr>
        <p:spPr>
          <a:xfrm>
            <a:off x="503854" y="0"/>
            <a:ext cx="1999650" cy="461002"/>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dirty="0">
                <a:solidFill>
                  <a:schemeClr val="bg1"/>
                </a:solidFill>
                <a:latin typeface="Lucida Calligraphy" panose="03010101010101010101" pitchFamily="66" charset="0"/>
                <a:ea typeface="LiSu" panose="02010509060101010101" pitchFamily="49" charset="-122"/>
              </a:rPr>
              <a:t>Impact                      </a:t>
            </a:r>
            <a:r>
              <a:rPr lang="en-US" sz="1200" dirty="0">
                <a:solidFill>
                  <a:schemeClr val="bg1"/>
                </a:solidFill>
                <a:latin typeface="LiSu" panose="02010509060101010101" pitchFamily="49" charset="-122"/>
                <a:ea typeface="LiSu" panose="02010509060101010101" pitchFamily="49" charset="-122"/>
              </a:rPr>
              <a:t>x</a:t>
            </a:r>
            <a:endParaRPr lang="en-IN" sz="1200" dirty="0">
              <a:solidFill>
                <a:schemeClr val="bg1"/>
              </a:solidFill>
              <a:latin typeface="LiSu" panose="02010509060101010101" pitchFamily="49" charset="-122"/>
              <a:ea typeface="LiSu" panose="02010509060101010101" pitchFamily="49" charset="-122"/>
            </a:endParaRPr>
          </a:p>
        </p:txBody>
      </p:sp>
      <p:pic>
        <p:nvPicPr>
          <p:cNvPr id="18" name="Picture 17">
            <a:extLst>
              <a:ext uri="{FF2B5EF4-FFF2-40B4-BE49-F238E27FC236}">
                <a16:creationId xmlns:a16="http://schemas.microsoft.com/office/drawing/2014/main" id="{E733DA59-A539-541A-E016-CD386065EE43}"/>
              </a:ext>
            </a:extLst>
          </p:cNvPr>
          <p:cNvPicPr>
            <a:picLocks noChangeAspect="1"/>
          </p:cNvPicPr>
          <p:nvPr/>
        </p:nvPicPr>
        <p:blipFill>
          <a:blip r:embed="rId15"/>
          <a:stretch>
            <a:fillRect/>
          </a:stretch>
        </p:blipFill>
        <p:spPr>
          <a:xfrm>
            <a:off x="7981443" y="2010566"/>
            <a:ext cx="3773657" cy="2345787"/>
          </a:xfrm>
          <a:prstGeom prst="rect">
            <a:avLst/>
          </a:prstGeom>
        </p:spPr>
      </p:pic>
      <p:pic>
        <p:nvPicPr>
          <p:cNvPr id="20" name="Picture 19">
            <a:extLst>
              <a:ext uri="{FF2B5EF4-FFF2-40B4-BE49-F238E27FC236}">
                <a16:creationId xmlns:a16="http://schemas.microsoft.com/office/drawing/2014/main" id="{6F7FA77C-B6C9-BC97-CCE5-9E0D0CBAF6A7}"/>
              </a:ext>
            </a:extLst>
          </p:cNvPr>
          <p:cNvPicPr>
            <a:picLocks noChangeAspect="1"/>
          </p:cNvPicPr>
          <p:nvPr/>
        </p:nvPicPr>
        <p:blipFill>
          <a:blip r:embed="rId16"/>
          <a:stretch>
            <a:fillRect/>
          </a:stretch>
        </p:blipFill>
        <p:spPr>
          <a:xfrm>
            <a:off x="750293" y="2073766"/>
            <a:ext cx="3821130" cy="2324288"/>
          </a:xfrm>
          <a:prstGeom prst="rect">
            <a:avLst/>
          </a:prstGeom>
        </p:spPr>
      </p:pic>
      <p:sp>
        <p:nvSpPr>
          <p:cNvPr id="21" name="Flowchart: Connector 20">
            <a:extLst>
              <a:ext uri="{FF2B5EF4-FFF2-40B4-BE49-F238E27FC236}">
                <a16:creationId xmlns:a16="http://schemas.microsoft.com/office/drawing/2014/main" id="{D1579F3D-BD78-0BF4-949F-0E9A17498394}"/>
              </a:ext>
            </a:extLst>
          </p:cNvPr>
          <p:cNvSpPr/>
          <p:nvPr/>
        </p:nvSpPr>
        <p:spPr>
          <a:xfrm>
            <a:off x="5981609" y="5799967"/>
            <a:ext cx="108000" cy="108000"/>
          </a:xfrm>
          <a:prstGeom prst="flowChartConnector">
            <a:avLst/>
          </a:prstGeom>
          <a:solidFill>
            <a:schemeClr val="bg2"/>
          </a:solidFill>
        </p:spPr>
        <p:txBody>
          <a:bodyPr wrap="square" lIns="72000" tIns="46800" rIns="72000" bIns="46800" rtlCol="0" anchor="ctr" anchorCtr="1">
            <a:noAutofit/>
          </a:bodyPr>
          <a:lstStyle/>
          <a:p>
            <a:pPr algn="ctr"/>
            <a:endParaRPr lang="en-IN" dirty="0">
              <a:solidFill>
                <a:schemeClr val="bg1"/>
              </a:solidFill>
            </a:endParaRPr>
          </a:p>
        </p:txBody>
      </p:sp>
      <p:sp>
        <p:nvSpPr>
          <p:cNvPr id="22" name="Flowchart: Connector 21">
            <a:extLst>
              <a:ext uri="{FF2B5EF4-FFF2-40B4-BE49-F238E27FC236}">
                <a16:creationId xmlns:a16="http://schemas.microsoft.com/office/drawing/2014/main" id="{91104EF4-9C94-2191-7FF7-FB623AA14D95}"/>
              </a:ext>
            </a:extLst>
          </p:cNvPr>
          <p:cNvSpPr/>
          <p:nvPr/>
        </p:nvSpPr>
        <p:spPr>
          <a:xfrm>
            <a:off x="6149848" y="5799967"/>
            <a:ext cx="108000" cy="108000"/>
          </a:xfrm>
          <a:prstGeom prst="flowChartConnector">
            <a:avLst/>
          </a:prstGeom>
          <a:solidFill>
            <a:schemeClr val="bg1">
              <a:lumMod val="5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23" name="Flowchart: Connector 22">
            <a:extLst>
              <a:ext uri="{FF2B5EF4-FFF2-40B4-BE49-F238E27FC236}">
                <a16:creationId xmlns:a16="http://schemas.microsoft.com/office/drawing/2014/main" id="{D76AFF8F-D8D9-0F00-0458-98B9E65EA476}"/>
              </a:ext>
            </a:extLst>
          </p:cNvPr>
          <p:cNvSpPr/>
          <p:nvPr/>
        </p:nvSpPr>
        <p:spPr>
          <a:xfrm>
            <a:off x="6353001" y="5799967"/>
            <a:ext cx="108000" cy="108000"/>
          </a:xfrm>
          <a:prstGeom prst="flowChartConnector">
            <a:avLst/>
          </a:prstGeom>
          <a:solidFill>
            <a:schemeClr val="bg1">
              <a:lumMod val="5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24" name="Rectangle 23">
            <a:extLst>
              <a:ext uri="{FF2B5EF4-FFF2-40B4-BE49-F238E27FC236}">
                <a16:creationId xmlns:a16="http://schemas.microsoft.com/office/drawing/2014/main" id="{E2750814-6714-0E0B-ECFB-2F59B674FA94}"/>
              </a:ext>
            </a:extLst>
          </p:cNvPr>
          <p:cNvSpPr/>
          <p:nvPr/>
        </p:nvSpPr>
        <p:spPr>
          <a:xfrm>
            <a:off x="503853" y="447269"/>
            <a:ext cx="11688147" cy="6024552"/>
          </a:xfrm>
          <a:prstGeom prst="rect">
            <a:avLst/>
          </a:prstGeom>
          <a:solidFill>
            <a:schemeClr val="accent4">
              <a:lumMod val="50000"/>
              <a:alpha val="5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9" name="Rectangle: Rounded Corners 8">
            <a:extLst>
              <a:ext uri="{FF2B5EF4-FFF2-40B4-BE49-F238E27FC236}">
                <a16:creationId xmlns:a16="http://schemas.microsoft.com/office/drawing/2014/main" id="{49CBC451-E0BD-37E3-91FA-A4605E2A2E2D}"/>
              </a:ext>
            </a:extLst>
          </p:cNvPr>
          <p:cNvSpPr/>
          <p:nvPr/>
        </p:nvSpPr>
        <p:spPr>
          <a:xfrm>
            <a:off x="2434797" y="1425494"/>
            <a:ext cx="7534825" cy="4007013"/>
          </a:xfrm>
          <a:prstGeom prst="roundRect">
            <a:avLst/>
          </a:prstGeom>
          <a:solidFill>
            <a:schemeClr val="accent6">
              <a:lumMod val="10000"/>
              <a:lumOff val="90000"/>
            </a:schemeClr>
          </a:solidFill>
        </p:spPr>
        <p:txBody>
          <a:bodyPr wrap="square" lIns="72000" tIns="46800" rIns="72000" bIns="46800" rtlCol="0" anchor="ctr" anchorCtr="1">
            <a:noAutofit/>
          </a:bodyPr>
          <a:lstStyle/>
          <a:p>
            <a:pPr algn="ctr"/>
            <a:endParaRPr lang="en-IN" dirty="0">
              <a:solidFill>
                <a:schemeClr val="bg1"/>
              </a:solidFill>
            </a:endParaRPr>
          </a:p>
        </p:txBody>
      </p:sp>
      <p:graphicFrame>
        <p:nvGraphicFramePr>
          <p:cNvPr id="11" name="Table 10">
            <a:extLst>
              <a:ext uri="{FF2B5EF4-FFF2-40B4-BE49-F238E27FC236}">
                <a16:creationId xmlns:a16="http://schemas.microsoft.com/office/drawing/2014/main" id="{7C6312AC-4C09-1124-5E5D-E034AABD51AB}"/>
              </a:ext>
            </a:extLst>
          </p:cNvPr>
          <p:cNvGraphicFramePr>
            <a:graphicFrameLocks noGrp="1"/>
          </p:cNvGraphicFramePr>
          <p:nvPr>
            <p:extLst>
              <p:ext uri="{D42A27DB-BD31-4B8C-83A1-F6EECF244321}">
                <p14:modId xmlns:p14="http://schemas.microsoft.com/office/powerpoint/2010/main" val="640160890"/>
              </p:ext>
            </p:extLst>
          </p:nvPr>
        </p:nvGraphicFramePr>
        <p:xfrm>
          <a:off x="2824707" y="1892854"/>
          <a:ext cx="6862440" cy="3248558"/>
        </p:xfrm>
        <a:graphic>
          <a:graphicData uri="http://schemas.openxmlformats.org/drawingml/2006/table">
            <a:tbl>
              <a:tblPr>
                <a:tableStyleId>{EF66C874-BE0A-436F-BFC9-2B0613D0E7D1}</a:tableStyleId>
              </a:tblPr>
              <a:tblGrid>
                <a:gridCol w="1723748">
                  <a:extLst>
                    <a:ext uri="{9D8B030D-6E8A-4147-A177-3AD203B41FA5}">
                      <a16:colId xmlns:a16="http://schemas.microsoft.com/office/drawing/2014/main" val="4043581916"/>
                    </a:ext>
                  </a:extLst>
                </a:gridCol>
                <a:gridCol w="1707472">
                  <a:extLst>
                    <a:ext uri="{9D8B030D-6E8A-4147-A177-3AD203B41FA5}">
                      <a16:colId xmlns:a16="http://schemas.microsoft.com/office/drawing/2014/main" val="2959732812"/>
                    </a:ext>
                  </a:extLst>
                </a:gridCol>
                <a:gridCol w="1715610">
                  <a:extLst>
                    <a:ext uri="{9D8B030D-6E8A-4147-A177-3AD203B41FA5}">
                      <a16:colId xmlns:a16="http://schemas.microsoft.com/office/drawing/2014/main" val="1406777629"/>
                    </a:ext>
                  </a:extLst>
                </a:gridCol>
                <a:gridCol w="1715610">
                  <a:extLst>
                    <a:ext uri="{9D8B030D-6E8A-4147-A177-3AD203B41FA5}">
                      <a16:colId xmlns:a16="http://schemas.microsoft.com/office/drawing/2014/main" val="756711370"/>
                    </a:ext>
                  </a:extLst>
                </a:gridCol>
              </a:tblGrid>
              <a:tr h="503972">
                <a:tc>
                  <a:txBody>
                    <a:bodyPr/>
                    <a:lstStyle/>
                    <a:p>
                      <a:r>
                        <a:rPr lang="en-IN" sz="1200" b="1" dirty="0"/>
                        <a:t>Metric</a:t>
                      </a:r>
                    </a:p>
                  </a:txBody>
                  <a:tcPr anchor="ctr"/>
                </a:tc>
                <a:tc>
                  <a:txBody>
                    <a:bodyPr/>
                    <a:lstStyle/>
                    <a:p>
                      <a:r>
                        <a:rPr lang="en-IN" sz="1200" b="1" dirty="0"/>
                        <a:t>Before: Manual Process</a:t>
                      </a:r>
                    </a:p>
                  </a:txBody>
                  <a:tcPr anchor="ctr"/>
                </a:tc>
                <a:tc>
                  <a:txBody>
                    <a:bodyPr/>
                    <a:lstStyle/>
                    <a:p>
                      <a:r>
                        <a:rPr lang="en-IN" sz="1200" b="1" dirty="0"/>
                        <a:t>After: AI-Powered Solution</a:t>
                      </a:r>
                    </a:p>
                  </a:txBody>
                  <a:tcPr anchor="ctr"/>
                </a:tc>
                <a:tc>
                  <a:txBody>
                    <a:bodyPr/>
                    <a:lstStyle/>
                    <a:p>
                      <a:r>
                        <a:rPr lang="en-IN" sz="1200" b="1" dirty="0"/>
                        <a:t>Quantitative Impact</a:t>
                      </a:r>
                    </a:p>
                  </a:txBody>
                  <a:tcPr anchor="ctr"/>
                </a:tc>
                <a:extLst>
                  <a:ext uri="{0D108BD9-81ED-4DB2-BD59-A6C34878D82A}">
                    <a16:rowId xmlns:a16="http://schemas.microsoft.com/office/drawing/2014/main" val="230194539"/>
                  </a:ext>
                </a:extLst>
              </a:tr>
              <a:tr h="907150">
                <a:tc>
                  <a:txBody>
                    <a:bodyPr/>
                    <a:lstStyle/>
                    <a:p>
                      <a:r>
                        <a:rPr lang="en-IN" sz="1200" dirty="0"/>
                        <a:t>🧑‍💻 </a:t>
                      </a:r>
                      <a:r>
                        <a:rPr lang="en-IN" sz="1200" b="1" dirty="0" err="1"/>
                        <a:t>IaC</a:t>
                      </a:r>
                      <a:r>
                        <a:rPr lang="en-IN" sz="1200" b="1" dirty="0"/>
                        <a:t> Generation</a:t>
                      </a:r>
                      <a:endParaRPr lang="en-IN" sz="1200" dirty="0"/>
                    </a:p>
                  </a:txBody>
                  <a:tcPr anchor="ctr"/>
                </a:tc>
                <a:tc>
                  <a:txBody>
                    <a:bodyPr/>
                    <a:lstStyle/>
                    <a:p>
                      <a:r>
                        <a:rPr lang="en-US" sz="1200" dirty="0"/>
                        <a:t>Hours of manual coding, researching standards, and fixing errors.</a:t>
                      </a:r>
                    </a:p>
                  </a:txBody>
                  <a:tcPr anchor="ctr"/>
                </a:tc>
                <a:tc>
                  <a:txBody>
                    <a:bodyPr/>
                    <a:lstStyle/>
                    <a:p>
                      <a:r>
                        <a:rPr lang="en-US" sz="1200"/>
                        <a:t>Seconds to generate a fully compliant, ready-to-use Terraform module.</a:t>
                      </a:r>
                    </a:p>
                  </a:txBody>
                  <a:tcPr anchor="ctr"/>
                </a:tc>
                <a:tc>
                  <a:txBody>
                    <a:bodyPr/>
                    <a:lstStyle/>
                    <a:p>
                      <a:r>
                        <a:rPr lang="en-US" sz="1200" b="1" dirty="0"/>
                        <a:t>&gt;90% Reduction in Creation Time</a:t>
                      </a:r>
                      <a:endParaRPr lang="en-US" sz="1200" dirty="0"/>
                    </a:p>
                  </a:txBody>
                  <a:tcPr anchor="ctr"/>
                </a:tc>
                <a:extLst>
                  <a:ext uri="{0D108BD9-81ED-4DB2-BD59-A6C34878D82A}">
                    <a16:rowId xmlns:a16="http://schemas.microsoft.com/office/drawing/2014/main" val="1401316518"/>
                  </a:ext>
                </a:extLst>
              </a:tr>
              <a:tr h="930286">
                <a:tc>
                  <a:txBody>
                    <a:bodyPr/>
                    <a:lstStyle/>
                    <a:p>
                      <a:r>
                        <a:rPr lang="en-IN" sz="1200"/>
                        <a:t>🔎 </a:t>
                      </a:r>
                      <a:r>
                        <a:rPr lang="en-IN" sz="1200" b="1"/>
                        <a:t>Troubleshooting</a:t>
                      </a:r>
                      <a:endParaRPr lang="en-IN" sz="1200"/>
                    </a:p>
                  </a:txBody>
                  <a:tcPr anchor="ctr"/>
                </a:tc>
                <a:tc>
                  <a:txBody>
                    <a:bodyPr/>
                    <a:lstStyle/>
                    <a:p>
                      <a:r>
                        <a:rPr lang="en-US" sz="1200"/>
                        <a:t>Minutes to hours spent searching wikis, old tickets, and asking colleagues for help.</a:t>
                      </a:r>
                    </a:p>
                  </a:txBody>
                  <a:tcPr anchor="ctr"/>
                </a:tc>
                <a:tc>
                  <a:txBody>
                    <a:bodyPr/>
                    <a:lstStyle/>
                    <a:p>
                      <a:r>
                        <a:rPr lang="en-US" sz="1200"/>
                        <a:t>Instant, context-aware suggestions based on internal knowledge bases.</a:t>
                      </a:r>
                    </a:p>
                  </a:txBody>
                  <a:tcPr anchor="ctr"/>
                </a:tc>
                <a:tc>
                  <a:txBody>
                    <a:bodyPr/>
                    <a:lstStyle/>
                    <a:p>
                      <a:r>
                        <a:rPr lang="en-IN" sz="1200" b="1" dirty="0"/>
                        <a:t>~80% Faster Resolution</a:t>
                      </a:r>
                      <a:endParaRPr lang="en-IN" sz="1200" dirty="0"/>
                    </a:p>
                  </a:txBody>
                  <a:tcPr anchor="ctr"/>
                </a:tc>
                <a:extLst>
                  <a:ext uri="{0D108BD9-81ED-4DB2-BD59-A6C34878D82A}">
                    <a16:rowId xmlns:a16="http://schemas.microsoft.com/office/drawing/2014/main" val="3146285744"/>
                  </a:ext>
                </a:extLst>
              </a:tr>
              <a:tr h="907150">
                <a:tc>
                  <a:txBody>
                    <a:bodyPr/>
                    <a:lstStyle/>
                    <a:p>
                      <a:r>
                        <a:rPr lang="en-IN" sz="1200" dirty="0"/>
                        <a:t>✅ </a:t>
                      </a:r>
                      <a:r>
                        <a:rPr lang="en-IN" sz="1200" b="1" dirty="0"/>
                        <a:t>Compliance</a:t>
                      </a:r>
                      <a:endParaRPr lang="en-IN" sz="1200" dirty="0"/>
                    </a:p>
                  </a:txBody>
                  <a:tcPr anchor="ctr"/>
                </a:tc>
                <a:tc>
                  <a:txBody>
                    <a:bodyPr/>
                    <a:lstStyle/>
                    <a:p>
                      <a:r>
                        <a:rPr lang="en-US" sz="1200" dirty="0"/>
                        <a:t>Manual peer reviews; high risk of human error and non-compliant deployments.</a:t>
                      </a:r>
                    </a:p>
                  </a:txBody>
                  <a:tcPr anchor="ctr"/>
                </a:tc>
                <a:tc>
                  <a:txBody>
                    <a:bodyPr/>
                    <a:lstStyle/>
                    <a:p>
                      <a:r>
                        <a:rPr lang="en-US" sz="1200" dirty="0"/>
                        <a:t>Automated checks ensure 100% compliance before deployment.</a:t>
                      </a:r>
                    </a:p>
                  </a:txBody>
                  <a:tcPr anchor="ctr"/>
                </a:tc>
                <a:tc>
                  <a:txBody>
                    <a:bodyPr/>
                    <a:lstStyle/>
                    <a:p>
                      <a:r>
                        <a:rPr lang="en-IN" sz="1200" b="1" dirty="0"/>
                        <a:t>Eliminates Rework &amp; Risk</a:t>
                      </a:r>
                      <a:endParaRPr lang="en-IN" sz="1200" dirty="0"/>
                    </a:p>
                  </a:txBody>
                  <a:tcPr anchor="ctr"/>
                </a:tc>
                <a:extLst>
                  <a:ext uri="{0D108BD9-81ED-4DB2-BD59-A6C34878D82A}">
                    <a16:rowId xmlns:a16="http://schemas.microsoft.com/office/drawing/2014/main" val="1607675702"/>
                  </a:ext>
                </a:extLst>
              </a:tr>
            </a:tbl>
          </a:graphicData>
        </a:graphic>
      </p:graphicFrame>
      <p:sp>
        <p:nvSpPr>
          <p:cNvPr id="13" name="TextBox 12">
            <a:extLst>
              <a:ext uri="{FF2B5EF4-FFF2-40B4-BE49-F238E27FC236}">
                <a16:creationId xmlns:a16="http://schemas.microsoft.com/office/drawing/2014/main" id="{F0ABDCEA-858D-66CF-22BE-77D82E54B398}"/>
              </a:ext>
            </a:extLst>
          </p:cNvPr>
          <p:cNvSpPr txBox="1"/>
          <p:nvPr/>
        </p:nvSpPr>
        <p:spPr>
          <a:xfrm>
            <a:off x="4862336" y="972477"/>
            <a:ext cx="3622089" cy="305289"/>
          </a:xfrm>
          <a:prstGeom prst="rect">
            <a:avLst/>
          </a:prstGeom>
          <a:noFill/>
        </p:spPr>
        <p:txBody>
          <a:bodyPr wrap="square" lIns="0" tIns="0" rIns="0" bIns="0" rtlCol="0">
            <a:noAutofit/>
          </a:bodyPr>
          <a:lstStyle/>
          <a:p>
            <a:pPr algn="l"/>
            <a:r>
              <a:rPr lang="en-IN" sz="2000" dirty="0">
                <a:solidFill>
                  <a:schemeClr val="bg1"/>
                </a:solidFill>
                <a:latin typeface="Arial Nova" panose="020B0504020202020204" pitchFamily="34" charset="0"/>
              </a:rPr>
              <a:t>Intelligent Cloud Assistant </a:t>
            </a:r>
          </a:p>
        </p:txBody>
      </p:sp>
    </p:spTree>
    <p:extLst>
      <p:ext uri="{BB962C8B-B14F-4D97-AF65-F5344CB8AC3E}">
        <p14:creationId xmlns:p14="http://schemas.microsoft.com/office/powerpoint/2010/main" val="8502136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45F83-DB37-9807-5637-16BB9B1B3A50}"/>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A21CB17F-9466-4C06-B6AB-C18A1C06A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1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150E5F-EE1A-5655-47CF-C8D0B83F1D03}"/>
              </a:ext>
            </a:extLst>
          </p:cNvPr>
          <p:cNvSpPr/>
          <p:nvPr/>
        </p:nvSpPr>
        <p:spPr>
          <a:xfrm>
            <a:off x="-9331"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4493ABA8-D77F-2C14-3FD1-2649A570F8F2}"/>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4C3081CC-2382-6731-6EB7-340FD1C04216}"/>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3D718B98-28D1-4B3B-9082-B89A597406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15157170-D9F0-4CC6-1BAC-6DDD0DF377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80F440EF-8FA5-0E49-02E5-7741A45037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A2782F3A-C17F-5EDC-0BDA-4391B21F41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EF0D67CF-8004-A1A0-55DE-3A9FC4DAAC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5A2C6C49-5805-4A44-105B-4193124E3A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2">
            <a:extLst>
              <a:ext uri="{FF2B5EF4-FFF2-40B4-BE49-F238E27FC236}">
                <a16:creationId xmlns:a16="http://schemas.microsoft.com/office/drawing/2014/main" id="{6B34EF70-D16E-E74F-EC22-5195823D20B9}"/>
              </a:ext>
            </a:extLst>
          </p:cNvPr>
          <p:cNvSpPr/>
          <p:nvPr/>
        </p:nvSpPr>
        <p:spPr>
          <a:xfrm>
            <a:off x="2503504" y="16535"/>
            <a:ext cx="9688496" cy="444467"/>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5">
            <a:extLst>
              <a:ext uri="{FF2B5EF4-FFF2-40B4-BE49-F238E27FC236}">
                <a16:creationId xmlns:a16="http://schemas.microsoft.com/office/drawing/2014/main" id="{1873AAD4-3DD1-9493-1D53-FC530B88DEEC}"/>
              </a:ext>
            </a:extLst>
          </p:cNvPr>
          <p:cNvSpPr/>
          <p:nvPr/>
        </p:nvSpPr>
        <p:spPr>
          <a:xfrm>
            <a:off x="503854" y="0"/>
            <a:ext cx="1999650" cy="461002"/>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dirty="0">
                <a:solidFill>
                  <a:schemeClr val="bg1"/>
                </a:solidFill>
                <a:latin typeface="Lucida Calligraphy" panose="03010101010101010101" pitchFamily="66" charset="0"/>
                <a:ea typeface="LiSu" panose="02010509060101010101" pitchFamily="49" charset="-122"/>
              </a:rPr>
              <a:t>Impact                      </a:t>
            </a:r>
            <a:r>
              <a:rPr lang="en-US" sz="1200" dirty="0">
                <a:solidFill>
                  <a:schemeClr val="bg1"/>
                </a:solidFill>
                <a:latin typeface="LiSu" panose="02010509060101010101" pitchFamily="49" charset="-122"/>
                <a:ea typeface="LiSu" panose="02010509060101010101" pitchFamily="49" charset="-122"/>
              </a:rPr>
              <a:t>x</a:t>
            </a:r>
            <a:endParaRPr lang="en-IN" sz="1200" dirty="0">
              <a:solidFill>
                <a:schemeClr val="bg1"/>
              </a:solidFill>
              <a:latin typeface="LiSu" panose="02010509060101010101" pitchFamily="49" charset="-122"/>
              <a:ea typeface="LiSu" panose="02010509060101010101" pitchFamily="49" charset="-122"/>
            </a:endParaRPr>
          </a:p>
        </p:txBody>
      </p:sp>
      <p:grpSp>
        <p:nvGrpSpPr>
          <p:cNvPr id="25" name="Group 24">
            <a:extLst>
              <a:ext uri="{FF2B5EF4-FFF2-40B4-BE49-F238E27FC236}">
                <a16:creationId xmlns:a16="http://schemas.microsoft.com/office/drawing/2014/main" id="{D233F291-FCC6-4F89-D2C9-66D267A25B5F}"/>
              </a:ext>
            </a:extLst>
          </p:cNvPr>
          <p:cNvGrpSpPr/>
          <p:nvPr/>
        </p:nvGrpSpPr>
        <p:grpSpPr>
          <a:xfrm>
            <a:off x="5940422" y="5842355"/>
            <a:ext cx="612996" cy="108000"/>
            <a:chOff x="5848005" y="5799967"/>
            <a:chExt cx="612996" cy="108000"/>
          </a:xfrm>
        </p:grpSpPr>
        <p:sp>
          <p:nvSpPr>
            <p:cNvPr id="19" name="Flowchart: Connector 18">
              <a:extLst>
                <a:ext uri="{FF2B5EF4-FFF2-40B4-BE49-F238E27FC236}">
                  <a16:creationId xmlns:a16="http://schemas.microsoft.com/office/drawing/2014/main" id="{FC7FDA4E-9A25-D7EC-09CE-51DA6773EE2A}"/>
                </a:ext>
              </a:extLst>
            </p:cNvPr>
            <p:cNvSpPr/>
            <p:nvPr/>
          </p:nvSpPr>
          <p:spPr>
            <a:xfrm>
              <a:off x="6105905" y="5799967"/>
              <a:ext cx="108000" cy="108000"/>
            </a:xfrm>
            <a:prstGeom prst="flowChartConnector">
              <a:avLst/>
            </a:prstGeom>
            <a:solidFill>
              <a:schemeClr val="bg2"/>
            </a:solidFill>
          </p:spPr>
          <p:txBody>
            <a:bodyPr wrap="square" lIns="72000" tIns="46800" rIns="72000" bIns="46800" rtlCol="0" anchor="ctr" anchorCtr="1">
              <a:noAutofit/>
            </a:bodyPr>
            <a:lstStyle/>
            <a:p>
              <a:pPr algn="ctr"/>
              <a:endParaRPr lang="en-IN" dirty="0">
                <a:solidFill>
                  <a:schemeClr val="bg1"/>
                </a:solidFill>
              </a:endParaRPr>
            </a:p>
          </p:txBody>
        </p:sp>
        <p:sp>
          <p:nvSpPr>
            <p:cNvPr id="20" name="Flowchart: Connector 19">
              <a:extLst>
                <a:ext uri="{FF2B5EF4-FFF2-40B4-BE49-F238E27FC236}">
                  <a16:creationId xmlns:a16="http://schemas.microsoft.com/office/drawing/2014/main" id="{28048DBF-41D9-0C1C-5D0C-AEF53C4DB5F8}"/>
                </a:ext>
              </a:extLst>
            </p:cNvPr>
            <p:cNvSpPr/>
            <p:nvPr/>
          </p:nvSpPr>
          <p:spPr>
            <a:xfrm>
              <a:off x="5848005" y="5799967"/>
              <a:ext cx="108000" cy="108000"/>
            </a:xfrm>
            <a:prstGeom prst="flowChartConnector">
              <a:avLst/>
            </a:prstGeom>
            <a:solidFill>
              <a:schemeClr val="bg1">
                <a:lumMod val="5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21" name="Flowchart: Connector 20">
              <a:extLst>
                <a:ext uri="{FF2B5EF4-FFF2-40B4-BE49-F238E27FC236}">
                  <a16:creationId xmlns:a16="http://schemas.microsoft.com/office/drawing/2014/main" id="{0FECAC04-66AD-03B2-D578-FC6A4F6A3B93}"/>
                </a:ext>
              </a:extLst>
            </p:cNvPr>
            <p:cNvSpPr/>
            <p:nvPr/>
          </p:nvSpPr>
          <p:spPr>
            <a:xfrm>
              <a:off x="6353001" y="5799967"/>
              <a:ext cx="108000" cy="108000"/>
            </a:xfrm>
            <a:prstGeom prst="flowChartConnector">
              <a:avLst/>
            </a:prstGeom>
            <a:solidFill>
              <a:schemeClr val="bg1">
                <a:lumMod val="50000"/>
              </a:schemeClr>
            </a:solidFill>
          </p:spPr>
          <p:txBody>
            <a:bodyPr wrap="square" lIns="72000" tIns="46800" rIns="72000" bIns="46800" rtlCol="0" anchor="ctr" anchorCtr="1">
              <a:noAutofit/>
            </a:bodyPr>
            <a:lstStyle/>
            <a:p>
              <a:pPr algn="ctr"/>
              <a:endParaRPr lang="en-IN" dirty="0">
                <a:solidFill>
                  <a:schemeClr val="bg1"/>
                </a:solidFill>
              </a:endParaRPr>
            </a:p>
          </p:txBody>
        </p:sp>
      </p:grpSp>
      <p:pic>
        <p:nvPicPr>
          <p:cNvPr id="23" name="Picture 22">
            <a:extLst>
              <a:ext uri="{FF2B5EF4-FFF2-40B4-BE49-F238E27FC236}">
                <a16:creationId xmlns:a16="http://schemas.microsoft.com/office/drawing/2014/main" id="{0EF811C7-8520-2DC1-B5D8-07F24173EEAE}"/>
              </a:ext>
            </a:extLst>
          </p:cNvPr>
          <p:cNvPicPr>
            <a:picLocks noChangeAspect="1"/>
          </p:cNvPicPr>
          <p:nvPr/>
        </p:nvPicPr>
        <p:blipFill>
          <a:blip r:embed="rId15"/>
          <a:stretch>
            <a:fillRect/>
          </a:stretch>
        </p:blipFill>
        <p:spPr>
          <a:xfrm>
            <a:off x="763479" y="2107578"/>
            <a:ext cx="3794792" cy="2354908"/>
          </a:xfrm>
          <a:prstGeom prst="rect">
            <a:avLst/>
          </a:prstGeom>
        </p:spPr>
      </p:pic>
      <p:pic>
        <p:nvPicPr>
          <p:cNvPr id="24" name="Picture 23">
            <a:extLst>
              <a:ext uri="{FF2B5EF4-FFF2-40B4-BE49-F238E27FC236}">
                <a16:creationId xmlns:a16="http://schemas.microsoft.com/office/drawing/2014/main" id="{B258C81B-182F-2731-6961-FD4B6904DA69}"/>
              </a:ext>
            </a:extLst>
          </p:cNvPr>
          <p:cNvPicPr>
            <a:picLocks noChangeAspect="1"/>
          </p:cNvPicPr>
          <p:nvPr/>
        </p:nvPicPr>
        <p:blipFill>
          <a:blip r:embed="rId16"/>
          <a:stretch>
            <a:fillRect/>
          </a:stretch>
        </p:blipFill>
        <p:spPr>
          <a:xfrm>
            <a:off x="7985560" y="2171609"/>
            <a:ext cx="4030957" cy="2451920"/>
          </a:xfrm>
          <a:prstGeom prst="rect">
            <a:avLst/>
          </a:prstGeom>
        </p:spPr>
      </p:pic>
      <p:sp>
        <p:nvSpPr>
          <p:cNvPr id="26" name="Rectangle 25">
            <a:extLst>
              <a:ext uri="{FF2B5EF4-FFF2-40B4-BE49-F238E27FC236}">
                <a16:creationId xmlns:a16="http://schemas.microsoft.com/office/drawing/2014/main" id="{42B756B6-00BD-BD61-E47D-56B23560C039}"/>
              </a:ext>
            </a:extLst>
          </p:cNvPr>
          <p:cNvSpPr/>
          <p:nvPr/>
        </p:nvSpPr>
        <p:spPr>
          <a:xfrm>
            <a:off x="503853" y="461002"/>
            <a:ext cx="11688147" cy="6010819"/>
          </a:xfrm>
          <a:prstGeom prst="rect">
            <a:avLst/>
          </a:prstGeom>
          <a:solidFill>
            <a:schemeClr val="accent4">
              <a:lumMod val="50000"/>
              <a:alpha val="5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7" name="Rectangle: Rounded Corners 6">
            <a:extLst>
              <a:ext uri="{FF2B5EF4-FFF2-40B4-BE49-F238E27FC236}">
                <a16:creationId xmlns:a16="http://schemas.microsoft.com/office/drawing/2014/main" id="{AA51E766-BB39-EA28-7B8A-1810858E5F7C}"/>
              </a:ext>
            </a:extLst>
          </p:cNvPr>
          <p:cNvSpPr/>
          <p:nvPr/>
        </p:nvSpPr>
        <p:spPr>
          <a:xfrm>
            <a:off x="2539180" y="1422646"/>
            <a:ext cx="7608161" cy="4012707"/>
          </a:xfrm>
          <a:prstGeom prst="roundRect">
            <a:avLst/>
          </a:prstGeom>
          <a:solidFill>
            <a:schemeClr val="accent6">
              <a:lumMod val="10000"/>
              <a:lumOff val="90000"/>
            </a:schemeClr>
          </a:solidFill>
        </p:spPr>
        <p:txBody>
          <a:bodyPr wrap="square" lIns="72000" tIns="46800" rIns="72000" bIns="46800" rtlCol="0" anchor="ctr" anchorCtr="1">
            <a:noAutofit/>
          </a:bodyPr>
          <a:lstStyle/>
          <a:p>
            <a:pPr algn="ctr"/>
            <a:endParaRPr lang="en-IN" dirty="0">
              <a:solidFill>
                <a:schemeClr val="bg1"/>
              </a:solidFill>
            </a:endParaRPr>
          </a:p>
        </p:txBody>
      </p:sp>
      <p:graphicFrame>
        <p:nvGraphicFramePr>
          <p:cNvPr id="9" name="Table 8">
            <a:extLst>
              <a:ext uri="{FF2B5EF4-FFF2-40B4-BE49-F238E27FC236}">
                <a16:creationId xmlns:a16="http://schemas.microsoft.com/office/drawing/2014/main" id="{7D118AA3-0625-E3B9-A73B-F2BBB2E3E4BA}"/>
              </a:ext>
            </a:extLst>
          </p:cNvPr>
          <p:cNvGraphicFramePr>
            <a:graphicFrameLocks noGrp="1"/>
          </p:cNvGraphicFramePr>
          <p:nvPr>
            <p:extLst>
              <p:ext uri="{D42A27DB-BD31-4B8C-83A1-F6EECF244321}">
                <p14:modId xmlns:p14="http://schemas.microsoft.com/office/powerpoint/2010/main" val="181212632"/>
              </p:ext>
            </p:extLst>
          </p:nvPr>
        </p:nvGraphicFramePr>
        <p:xfrm>
          <a:off x="3045159" y="1869115"/>
          <a:ext cx="6871316" cy="3177840"/>
        </p:xfrm>
        <a:graphic>
          <a:graphicData uri="http://schemas.openxmlformats.org/drawingml/2006/table">
            <a:tbl>
              <a:tblPr>
                <a:tableStyleId>{EF66C874-BE0A-436F-BFC9-2B0613D0E7D1}</a:tableStyleId>
              </a:tblPr>
              <a:tblGrid>
                <a:gridCol w="1717829">
                  <a:extLst>
                    <a:ext uri="{9D8B030D-6E8A-4147-A177-3AD203B41FA5}">
                      <a16:colId xmlns:a16="http://schemas.microsoft.com/office/drawing/2014/main" val="25956553"/>
                    </a:ext>
                  </a:extLst>
                </a:gridCol>
                <a:gridCol w="1717829">
                  <a:extLst>
                    <a:ext uri="{9D8B030D-6E8A-4147-A177-3AD203B41FA5}">
                      <a16:colId xmlns:a16="http://schemas.microsoft.com/office/drawing/2014/main" val="639746027"/>
                    </a:ext>
                  </a:extLst>
                </a:gridCol>
                <a:gridCol w="1717829">
                  <a:extLst>
                    <a:ext uri="{9D8B030D-6E8A-4147-A177-3AD203B41FA5}">
                      <a16:colId xmlns:a16="http://schemas.microsoft.com/office/drawing/2014/main" val="1939729033"/>
                    </a:ext>
                  </a:extLst>
                </a:gridCol>
                <a:gridCol w="1717829">
                  <a:extLst>
                    <a:ext uri="{9D8B030D-6E8A-4147-A177-3AD203B41FA5}">
                      <a16:colId xmlns:a16="http://schemas.microsoft.com/office/drawing/2014/main" val="3087261766"/>
                    </a:ext>
                  </a:extLst>
                </a:gridCol>
              </a:tblGrid>
              <a:tr h="578794">
                <a:tc>
                  <a:txBody>
                    <a:bodyPr/>
                    <a:lstStyle/>
                    <a:p>
                      <a:r>
                        <a:rPr lang="en-IN" sz="1200" b="1" dirty="0"/>
                        <a:t>Metric</a:t>
                      </a:r>
                    </a:p>
                  </a:txBody>
                  <a:tcPr anchor="ctr"/>
                </a:tc>
                <a:tc>
                  <a:txBody>
                    <a:bodyPr/>
                    <a:lstStyle/>
                    <a:p>
                      <a:r>
                        <a:rPr lang="en-IN" sz="1200" b="1" dirty="0"/>
                        <a:t>Before: Manual Process</a:t>
                      </a:r>
                    </a:p>
                  </a:txBody>
                  <a:tcPr anchor="ctr"/>
                </a:tc>
                <a:tc>
                  <a:txBody>
                    <a:bodyPr/>
                    <a:lstStyle/>
                    <a:p>
                      <a:r>
                        <a:rPr lang="en-IN" sz="1200" b="1" dirty="0"/>
                        <a:t>After: AI-Powered Solution</a:t>
                      </a:r>
                    </a:p>
                  </a:txBody>
                  <a:tcPr anchor="ctr"/>
                </a:tc>
                <a:tc>
                  <a:txBody>
                    <a:bodyPr/>
                    <a:lstStyle/>
                    <a:p>
                      <a:r>
                        <a:rPr lang="en-IN" sz="1200" b="1" dirty="0"/>
                        <a:t>Quantitative Impact</a:t>
                      </a:r>
                    </a:p>
                  </a:txBody>
                  <a:tcPr anchor="ctr"/>
                </a:tc>
                <a:extLst>
                  <a:ext uri="{0D108BD9-81ED-4DB2-BD59-A6C34878D82A}">
                    <a16:rowId xmlns:a16="http://schemas.microsoft.com/office/drawing/2014/main" val="4173415370"/>
                  </a:ext>
                </a:extLst>
              </a:tr>
              <a:tr h="882291">
                <a:tc>
                  <a:txBody>
                    <a:bodyPr/>
                    <a:lstStyle/>
                    <a:p>
                      <a:r>
                        <a:rPr lang="en-IN" sz="1200" dirty="0"/>
                        <a:t>💵 </a:t>
                      </a:r>
                      <a:r>
                        <a:rPr lang="en-IN" sz="1200" b="1" dirty="0"/>
                        <a:t>Cost Analysis</a:t>
                      </a:r>
                      <a:endParaRPr lang="en-IN" sz="1200" dirty="0"/>
                    </a:p>
                  </a:txBody>
                  <a:tcPr anchor="ctr"/>
                </a:tc>
                <a:tc>
                  <a:txBody>
                    <a:bodyPr/>
                    <a:lstStyle/>
                    <a:p>
                      <a:r>
                        <a:rPr lang="en-US" sz="1200" b="1" dirty="0"/>
                        <a:t>~30 hours/month</a:t>
                      </a:r>
                      <a:r>
                        <a:rPr lang="en-US" sz="1200" dirty="0"/>
                        <a:t> of manual data export and spreadsheet analysis by senior engineers.</a:t>
                      </a:r>
                    </a:p>
                  </a:txBody>
                  <a:tcPr anchor="ctr"/>
                </a:tc>
                <a:tc>
                  <a:txBody>
                    <a:bodyPr/>
                    <a:lstStyle/>
                    <a:p>
                      <a:r>
                        <a:rPr lang="en-US" sz="1200" b="1"/>
                        <a:t>0 hours</a:t>
                      </a:r>
                      <a:r>
                        <a:rPr lang="en-US" sz="1200"/>
                        <a:t> required; the agent performs continuous, autonomous analysis.</a:t>
                      </a:r>
                    </a:p>
                  </a:txBody>
                  <a:tcPr anchor="ctr"/>
                </a:tc>
                <a:tc>
                  <a:txBody>
                    <a:bodyPr/>
                    <a:lstStyle/>
                    <a:p>
                      <a:r>
                        <a:rPr lang="en-IN" sz="1200" b="1"/>
                        <a:t>&gt;$200,000 Annualized Savings</a:t>
                      </a:r>
                      <a:endParaRPr lang="en-IN" sz="1200"/>
                    </a:p>
                  </a:txBody>
                  <a:tcPr anchor="ctr"/>
                </a:tc>
                <a:extLst>
                  <a:ext uri="{0D108BD9-81ED-4DB2-BD59-A6C34878D82A}">
                    <a16:rowId xmlns:a16="http://schemas.microsoft.com/office/drawing/2014/main" val="2058000233"/>
                  </a:ext>
                </a:extLst>
              </a:tr>
              <a:tr h="834464">
                <a:tc>
                  <a:txBody>
                    <a:bodyPr/>
                    <a:lstStyle/>
                    <a:p>
                      <a:r>
                        <a:rPr lang="en-IN" sz="1200"/>
                        <a:t>💡 </a:t>
                      </a:r>
                      <a:r>
                        <a:rPr lang="en-IN" sz="1200" b="1"/>
                        <a:t>Opportunity ID</a:t>
                      </a:r>
                      <a:endParaRPr lang="en-IN" sz="1200"/>
                    </a:p>
                  </a:txBody>
                  <a:tcPr anchor="ctr"/>
                </a:tc>
                <a:tc>
                  <a:txBody>
                    <a:bodyPr/>
                    <a:lstStyle/>
                    <a:p>
                      <a:r>
                        <a:rPr lang="en-US" sz="1200"/>
                        <a:t>Inconsistent, ad-hoc, and often missed opportunities for savings.</a:t>
                      </a:r>
                    </a:p>
                  </a:txBody>
                  <a:tcPr anchor="ctr"/>
                </a:tc>
                <a:tc>
                  <a:txBody>
                    <a:bodyPr/>
                    <a:lstStyle/>
                    <a:p>
                      <a:r>
                        <a:rPr lang="en-US" sz="1200"/>
                        <a:t>Systematic, data-driven identification of every rightsizing opportunity.</a:t>
                      </a:r>
                    </a:p>
                  </a:txBody>
                  <a:tcPr anchor="ctr"/>
                </a:tc>
                <a:tc>
                  <a:txBody>
                    <a:bodyPr/>
                    <a:lstStyle/>
                    <a:p>
                      <a:r>
                        <a:rPr lang="en-US" sz="1200" b="1" dirty="0"/>
                        <a:t>100% Coverage of Cloud Assets</a:t>
                      </a:r>
                      <a:endParaRPr lang="en-US" sz="1200" dirty="0"/>
                    </a:p>
                  </a:txBody>
                  <a:tcPr anchor="ctr"/>
                </a:tc>
                <a:extLst>
                  <a:ext uri="{0D108BD9-81ED-4DB2-BD59-A6C34878D82A}">
                    <a16:rowId xmlns:a16="http://schemas.microsoft.com/office/drawing/2014/main" val="1123555664"/>
                  </a:ext>
                </a:extLst>
              </a:tr>
              <a:tr h="882291">
                <a:tc>
                  <a:txBody>
                    <a:bodyPr/>
                    <a:lstStyle/>
                    <a:p>
                      <a:r>
                        <a:rPr lang="en-IN" sz="1200" dirty="0"/>
                        <a:t>⚙️ </a:t>
                      </a:r>
                      <a:r>
                        <a:rPr lang="en-IN" sz="1200" b="1" dirty="0"/>
                        <a:t>Implementation</a:t>
                      </a:r>
                      <a:endParaRPr lang="en-IN" sz="1200" dirty="0"/>
                    </a:p>
                  </a:txBody>
                  <a:tcPr anchor="ctr"/>
                </a:tc>
                <a:tc>
                  <a:txBody>
                    <a:bodyPr/>
                    <a:lstStyle/>
                    <a:p>
                      <a:r>
                        <a:rPr lang="en-US" sz="1200"/>
                        <a:t>Manual ticket creation, copy-pasting code, and potential for errors.</a:t>
                      </a:r>
                    </a:p>
                  </a:txBody>
                  <a:tcPr anchor="ctr"/>
                </a:tc>
                <a:tc>
                  <a:txBody>
                    <a:bodyPr/>
                    <a:lstStyle/>
                    <a:p>
                      <a:r>
                        <a:rPr lang="en-US" sz="1200" dirty="0"/>
                        <a:t>Automated ServiceNow ticket with pre-built, error-free </a:t>
                      </a:r>
                      <a:r>
                        <a:rPr lang="en-US" sz="1200" dirty="0" err="1"/>
                        <a:t>IaC</a:t>
                      </a:r>
                      <a:r>
                        <a:rPr lang="en-US" sz="1200" dirty="0"/>
                        <a:t> and CLI commands.</a:t>
                      </a:r>
                    </a:p>
                  </a:txBody>
                  <a:tcPr anchor="ctr"/>
                </a:tc>
                <a:tc>
                  <a:txBody>
                    <a:bodyPr/>
                    <a:lstStyle/>
                    <a:p>
                      <a:r>
                        <a:rPr lang="en-IN" sz="1200" b="1" dirty="0"/>
                        <a:t>&gt;90% Faster Implementation</a:t>
                      </a:r>
                      <a:endParaRPr lang="en-IN" sz="1200" dirty="0"/>
                    </a:p>
                  </a:txBody>
                  <a:tcPr anchor="ctr"/>
                </a:tc>
                <a:extLst>
                  <a:ext uri="{0D108BD9-81ED-4DB2-BD59-A6C34878D82A}">
                    <a16:rowId xmlns:a16="http://schemas.microsoft.com/office/drawing/2014/main" val="828705809"/>
                  </a:ext>
                </a:extLst>
              </a:tr>
            </a:tbl>
          </a:graphicData>
        </a:graphic>
      </p:graphicFrame>
      <p:sp>
        <p:nvSpPr>
          <p:cNvPr id="15" name="TextBox 14">
            <a:extLst>
              <a:ext uri="{FF2B5EF4-FFF2-40B4-BE49-F238E27FC236}">
                <a16:creationId xmlns:a16="http://schemas.microsoft.com/office/drawing/2014/main" id="{A689B2C8-026B-E141-49AD-E0C44532E063}"/>
              </a:ext>
            </a:extLst>
          </p:cNvPr>
          <p:cNvSpPr txBox="1"/>
          <p:nvPr/>
        </p:nvSpPr>
        <p:spPr>
          <a:xfrm>
            <a:off x="5243517" y="793314"/>
            <a:ext cx="3506680" cy="419819"/>
          </a:xfrm>
          <a:prstGeom prst="rect">
            <a:avLst/>
          </a:prstGeom>
          <a:noFill/>
        </p:spPr>
        <p:txBody>
          <a:bodyPr wrap="square" lIns="0" tIns="0" rIns="0" bIns="0" rtlCol="0">
            <a:noAutofit/>
          </a:bodyPr>
          <a:lstStyle/>
          <a:p>
            <a:pPr algn="l"/>
            <a:r>
              <a:rPr lang="en-IN" sz="2400" dirty="0">
                <a:solidFill>
                  <a:schemeClr val="bg1"/>
                </a:solidFill>
                <a:latin typeface="Arial Nova" panose="020B0504020202020204" pitchFamily="34" charset="0"/>
              </a:rPr>
              <a:t>Rightsizing</a:t>
            </a:r>
          </a:p>
        </p:txBody>
      </p:sp>
    </p:spTree>
    <p:extLst>
      <p:ext uri="{BB962C8B-B14F-4D97-AF65-F5344CB8AC3E}">
        <p14:creationId xmlns:p14="http://schemas.microsoft.com/office/powerpoint/2010/main" val="34923116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B48A8-B3BC-FDF6-EE71-481C92CDE67F}"/>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1067B483-993B-3E6F-3E2A-C370BE2AF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1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52C61FD-7DD8-B538-B84D-E0CF7F306CCC}"/>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61132195-1684-F235-C6A3-3EEDF4C87935}"/>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EAF16F1E-BCC6-4760-E911-28BE5F1A010A}"/>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8E916DA6-FD4D-336F-839A-042452A2C2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2B99E90D-528B-02E0-E417-F55E29F543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ABE5285D-2F9A-7C9E-A820-C583F31D32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8DF2733F-14B7-804D-6899-34BFCE5D57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09B83DA6-E7DC-FCC3-D7D4-E1874E85E9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01747A56-7D69-4585-41C2-7A3F7748E4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2">
            <a:extLst>
              <a:ext uri="{FF2B5EF4-FFF2-40B4-BE49-F238E27FC236}">
                <a16:creationId xmlns:a16="http://schemas.microsoft.com/office/drawing/2014/main" id="{E5F10DB1-FE16-D6FF-4ED8-C3CB2EC58C76}"/>
              </a:ext>
            </a:extLst>
          </p:cNvPr>
          <p:cNvSpPr/>
          <p:nvPr/>
        </p:nvSpPr>
        <p:spPr>
          <a:xfrm>
            <a:off x="2503504" y="16535"/>
            <a:ext cx="9688496" cy="444467"/>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5">
            <a:extLst>
              <a:ext uri="{FF2B5EF4-FFF2-40B4-BE49-F238E27FC236}">
                <a16:creationId xmlns:a16="http://schemas.microsoft.com/office/drawing/2014/main" id="{69DA1657-6589-2CE3-B4A3-4883FAFB24DB}"/>
              </a:ext>
            </a:extLst>
          </p:cNvPr>
          <p:cNvSpPr/>
          <p:nvPr/>
        </p:nvSpPr>
        <p:spPr>
          <a:xfrm>
            <a:off x="503854" y="0"/>
            <a:ext cx="1999650" cy="461002"/>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dirty="0">
                <a:solidFill>
                  <a:schemeClr val="bg1"/>
                </a:solidFill>
                <a:latin typeface="Lucida Calligraphy" panose="03010101010101010101" pitchFamily="66" charset="0"/>
                <a:ea typeface="LiSu" panose="02010509060101010101" pitchFamily="49" charset="-122"/>
              </a:rPr>
              <a:t>Impact                      </a:t>
            </a:r>
            <a:r>
              <a:rPr lang="en-US" sz="1200" dirty="0">
                <a:solidFill>
                  <a:schemeClr val="bg1"/>
                </a:solidFill>
                <a:latin typeface="LiSu" panose="02010509060101010101" pitchFamily="49" charset="-122"/>
                <a:ea typeface="LiSu" panose="02010509060101010101" pitchFamily="49" charset="-122"/>
              </a:rPr>
              <a:t>x</a:t>
            </a:r>
            <a:endParaRPr lang="en-IN" sz="1200" dirty="0">
              <a:solidFill>
                <a:schemeClr val="bg1"/>
              </a:solidFill>
              <a:latin typeface="LiSu" panose="02010509060101010101" pitchFamily="49" charset="-122"/>
              <a:ea typeface="LiSu" panose="02010509060101010101" pitchFamily="49" charset="-122"/>
            </a:endParaRPr>
          </a:p>
        </p:txBody>
      </p:sp>
      <p:grpSp>
        <p:nvGrpSpPr>
          <p:cNvPr id="24" name="Group 23">
            <a:extLst>
              <a:ext uri="{FF2B5EF4-FFF2-40B4-BE49-F238E27FC236}">
                <a16:creationId xmlns:a16="http://schemas.microsoft.com/office/drawing/2014/main" id="{90BE7DE8-0EA9-2054-B9BA-E9D5A698AEB9}"/>
              </a:ext>
            </a:extLst>
          </p:cNvPr>
          <p:cNvGrpSpPr/>
          <p:nvPr/>
        </p:nvGrpSpPr>
        <p:grpSpPr>
          <a:xfrm>
            <a:off x="6151091" y="5825988"/>
            <a:ext cx="472433" cy="108000"/>
            <a:chOff x="5848005" y="5799967"/>
            <a:chExt cx="472433" cy="108000"/>
          </a:xfrm>
        </p:grpSpPr>
        <p:sp>
          <p:nvSpPr>
            <p:cNvPr id="13" name="Flowchart: Connector 12">
              <a:extLst>
                <a:ext uri="{FF2B5EF4-FFF2-40B4-BE49-F238E27FC236}">
                  <a16:creationId xmlns:a16="http://schemas.microsoft.com/office/drawing/2014/main" id="{13672912-9801-0EDC-851E-CED0F15DCF03}"/>
                </a:ext>
              </a:extLst>
            </p:cNvPr>
            <p:cNvSpPr/>
            <p:nvPr/>
          </p:nvSpPr>
          <p:spPr>
            <a:xfrm>
              <a:off x="6212438" y="5799967"/>
              <a:ext cx="108000" cy="108000"/>
            </a:xfrm>
            <a:prstGeom prst="flowChartConnector">
              <a:avLst/>
            </a:prstGeom>
            <a:solidFill>
              <a:schemeClr val="bg2"/>
            </a:solidFill>
          </p:spPr>
          <p:txBody>
            <a:bodyPr wrap="square" lIns="72000" tIns="46800" rIns="72000" bIns="46800" rtlCol="0" anchor="ctr" anchorCtr="1">
              <a:noAutofit/>
            </a:bodyPr>
            <a:lstStyle/>
            <a:p>
              <a:pPr algn="ctr"/>
              <a:endParaRPr lang="en-IN" dirty="0">
                <a:solidFill>
                  <a:schemeClr val="bg1"/>
                </a:solidFill>
              </a:endParaRPr>
            </a:p>
          </p:txBody>
        </p:sp>
        <p:sp>
          <p:nvSpPr>
            <p:cNvPr id="15" name="Flowchart: Connector 14">
              <a:extLst>
                <a:ext uri="{FF2B5EF4-FFF2-40B4-BE49-F238E27FC236}">
                  <a16:creationId xmlns:a16="http://schemas.microsoft.com/office/drawing/2014/main" id="{E5F8A75A-EFE3-2D9C-9D89-1126E8153443}"/>
                </a:ext>
              </a:extLst>
            </p:cNvPr>
            <p:cNvSpPr/>
            <p:nvPr/>
          </p:nvSpPr>
          <p:spPr>
            <a:xfrm>
              <a:off x="5848005" y="5799967"/>
              <a:ext cx="108000" cy="108000"/>
            </a:xfrm>
            <a:prstGeom prst="flowChartConnector">
              <a:avLst/>
            </a:prstGeom>
            <a:solidFill>
              <a:schemeClr val="bg1">
                <a:lumMod val="5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18" name="Flowchart: Connector 17">
              <a:extLst>
                <a:ext uri="{FF2B5EF4-FFF2-40B4-BE49-F238E27FC236}">
                  <a16:creationId xmlns:a16="http://schemas.microsoft.com/office/drawing/2014/main" id="{427E0A3B-3466-7BF4-B67E-7ED423D9CB71}"/>
                </a:ext>
              </a:extLst>
            </p:cNvPr>
            <p:cNvSpPr/>
            <p:nvPr/>
          </p:nvSpPr>
          <p:spPr>
            <a:xfrm>
              <a:off x="6033402" y="5799967"/>
              <a:ext cx="108000" cy="108000"/>
            </a:xfrm>
            <a:prstGeom prst="flowChartConnector">
              <a:avLst/>
            </a:prstGeom>
            <a:solidFill>
              <a:schemeClr val="bg1">
                <a:lumMod val="50000"/>
              </a:schemeClr>
            </a:solidFill>
          </p:spPr>
          <p:txBody>
            <a:bodyPr wrap="square" lIns="72000" tIns="46800" rIns="72000" bIns="46800" rtlCol="0" anchor="ctr" anchorCtr="1">
              <a:noAutofit/>
            </a:bodyPr>
            <a:lstStyle/>
            <a:p>
              <a:pPr algn="ctr"/>
              <a:endParaRPr lang="en-IN" dirty="0">
                <a:solidFill>
                  <a:schemeClr val="bg1"/>
                </a:solidFill>
              </a:endParaRPr>
            </a:p>
          </p:txBody>
        </p:sp>
      </p:grpSp>
      <p:pic>
        <p:nvPicPr>
          <p:cNvPr id="20" name="Picture 19">
            <a:extLst>
              <a:ext uri="{FF2B5EF4-FFF2-40B4-BE49-F238E27FC236}">
                <a16:creationId xmlns:a16="http://schemas.microsoft.com/office/drawing/2014/main" id="{6D76273F-CF37-4453-6195-E39DF170CEDD}"/>
              </a:ext>
            </a:extLst>
          </p:cNvPr>
          <p:cNvPicPr>
            <a:picLocks noChangeAspect="1"/>
          </p:cNvPicPr>
          <p:nvPr/>
        </p:nvPicPr>
        <p:blipFill>
          <a:blip r:embed="rId15"/>
          <a:stretch>
            <a:fillRect/>
          </a:stretch>
        </p:blipFill>
        <p:spPr>
          <a:xfrm>
            <a:off x="707580" y="2223712"/>
            <a:ext cx="3591847" cy="2232770"/>
          </a:xfrm>
          <a:prstGeom prst="rect">
            <a:avLst/>
          </a:prstGeom>
        </p:spPr>
      </p:pic>
      <p:pic>
        <p:nvPicPr>
          <p:cNvPr id="21" name="Picture 20">
            <a:extLst>
              <a:ext uri="{FF2B5EF4-FFF2-40B4-BE49-F238E27FC236}">
                <a16:creationId xmlns:a16="http://schemas.microsoft.com/office/drawing/2014/main" id="{45279504-79F1-309C-68D1-FA56BBF09917}"/>
              </a:ext>
            </a:extLst>
          </p:cNvPr>
          <p:cNvPicPr>
            <a:picLocks noChangeAspect="1"/>
          </p:cNvPicPr>
          <p:nvPr/>
        </p:nvPicPr>
        <p:blipFill>
          <a:blip r:embed="rId16"/>
          <a:stretch>
            <a:fillRect/>
          </a:stretch>
        </p:blipFill>
        <p:spPr>
          <a:xfrm>
            <a:off x="8367494" y="2223712"/>
            <a:ext cx="3470592" cy="2153721"/>
          </a:xfrm>
          <a:prstGeom prst="rect">
            <a:avLst/>
          </a:prstGeom>
        </p:spPr>
      </p:pic>
      <p:sp>
        <p:nvSpPr>
          <p:cNvPr id="22" name="Rectangle 21">
            <a:extLst>
              <a:ext uri="{FF2B5EF4-FFF2-40B4-BE49-F238E27FC236}">
                <a16:creationId xmlns:a16="http://schemas.microsoft.com/office/drawing/2014/main" id="{32C34371-CAF0-2B48-B4D6-720E3B1D2335}"/>
              </a:ext>
            </a:extLst>
          </p:cNvPr>
          <p:cNvSpPr/>
          <p:nvPr/>
        </p:nvSpPr>
        <p:spPr>
          <a:xfrm>
            <a:off x="513184" y="461002"/>
            <a:ext cx="11678816" cy="6027354"/>
          </a:xfrm>
          <a:prstGeom prst="rect">
            <a:avLst/>
          </a:prstGeom>
          <a:solidFill>
            <a:schemeClr val="accent4">
              <a:lumMod val="50000"/>
              <a:alpha val="5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7" name="Rectangle: Rounded Corners 6">
            <a:extLst>
              <a:ext uri="{FF2B5EF4-FFF2-40B4-BE49-F238E27FC236}">
                <a16:creationId xmlns:a16="http://schemas.microsoft.com/office/drawing/2014/main" id="{BE2E80A9-0BF7-C034-78BF-B3786F45B750}"/>
              </a:ext>
            </a:extLst>
          </p:cNvPr>
          <p:cNvSpPr/>
          <p:nvPr/>
        </p:nvSpPr>
        <p:spPr>
          <a:xfrm>
            <a:off x="2752078" y="1546695"/>
            <a:ext cx="7386221" cy="3771030"/>
          </a:xfrm>
          <a:prstGeom prst="roundRect">
            <a:avLst/>
          </a:prstGeom>
          <a:solidFill>
            <a:schemeClr val="accent6">
              <a:lumMod val="10000"/>
              <a:lumOff val="90000"/>
            </a:schemeClr>
          </a:solidFill>
        </p:spPr>
        <p:txBody>
          <a:bodyPr wrap="square" lIns="72000" tIns="46800" rIns="72000" bIns="46800" rtlCol="0" anchor="ctr" anchorCtr="1">
            <a:noAutofit/>
          </a:bodyPr>
          <a:lstStyle/>
          <a:p>
            <a:pPr algn="ctr"/>
            <a:endParaRPr lang="en-IN" dirty="0">
              <a:solidFill>
                <a:schemeClr val="bg1"/>
              </a:solidFill>
            </a:endParaRPr>
          </a:p>
        </p:txBody>
      </p:sp>
      <p:graphicFrame>
        <p:nvGraphicFramePr>
          <p:cNvPr id="9" name="Table 8">
            <a:extLst>
              <a:ext uri="{FF2B5EF4-FFF2-40B4-BE49-F238E27FC236}">
                <a16:creationId xmlns:a16="http://schemas.microsoft.com/office/drawing/2014/main" id="{E9BB4EB7-D291-9022-236F-A2034D7ABBF9}"/>
              </a:ext>
            </a:extLst>
          </p:cNvPr>
          <p:cNvGraphicFramePr>
            <a:graphicFrameLocks noGrp="1"/>
          </p:cNvGraphicFramePr>
          <p:nvPr>
            <p:extLst>
              <p:ext uri="{D42A27DB-BD31-4B8C-83A1-F6EECF244321}">
                <p14:modId xmlns:p14="http://schemas.microsoft.com/office/powerpoint/2010/main" val="786514543"/>
              </p:ext>
            </p:extLst>
          </p:nvPr>
        </p:nvGraphicFramePr>
        <p:xfrm>
          <a:off x="3187401" y="1899446"/>
          <a:ext cx="6391924" cy="3108960"/>
        </p:xfrm>
        <a:graphic>
          <a:graphicData uri="http://schemas.openxmlformats.org/drawingml/2006/table">
            <a:tbl>
              <a:tblPr>
                <a:tableStyleId>{EF66C874-BE0A-436F-BFC9-2B0613D0E7D1}</a:tableStyleId>
              </a:tblPr>
              <a:tblGrid>
                <a:gridCol w="1597981">
                  <a:extLst>
                    <a:ext uri="{9D8B030D-6E8A-4147-A177-3AD203B41FA5}">
                      <a16:colId xmlns:a16="http://schemas.microsoft.com/office/drawing/2014/main" val="442314048"/>
                    </a:ext>
                  </a:extLst>
                </a:gridCol>
                <a:gridCol w="1597981">
                  <a:extLst>
                    <a:ext uri="{9D8B030D-6E8A-4147-A177-3AD203B41FA5}">
                      <a16:colId xmlns:a16="http://schemas.microsoft.com/office/drawing/2014/main" val="268421435"/>
                    </a:ext>
                  </a:extLst>
                </a:gridCol>
                <a:gridCol w="1597981">
                  <a:extLst>
                    <a:ext uri="{9D8B030D-6E8A-4147-A177-3AD203B41FA5}">
                      <a16:colId xmlns:a16="http://schemas.microsoft.com/office/drawing/2014/main" val="2225821601"/>
                    </a:ext>
                  </a:extLst>
                </a:gridCol>
                <a:gridCol w="1597981">
                  <a:extLst>
                    <a:ext uri="{9D8B030D-6E8A-4147-A177-3AD203B41FA5}">
                      <a16:colId xmlns:a16="http://schemas.microsoft.com/office/drawing/2014/main" val="753470575"/>
                    </a:ext>
                  </a:extLst>
                </a:gridCol>
              </a:tblGrid>
              <a:tr h="274320">
                <a:tc>
                  <a:txBody>
                    <a:bodyPr/>
                    <a:lstStyle/>
                    <a:p>
                      <a:r>
                        <a:rPr lang="en-IN" sz="1200" b="1" dirty="0"/>
                        <a:t>Metric</a:t>
                      </a:r>
                    </a:p>
                  </a:txBody>
                  <a:tcPr anchor="ctr"/>
                </a:tc>
                <a:tc>
                  <a:txBody>
                    <a:bodyPr/>
                    <a:lstStyle/>
                    <a:p>
                      <a:r>
                        <a:rPr lang="en-IN" sz="1200" b="1" dirty="0"/>
                        <a:t>Before: Manual Process</a:t>
                      </a:r>
                    </a:p>
                  </a:txBody>
                  <a:tcPr anchor="ctr"/>
                </a:tc>
                <a:tc>
                  <a:txBody>
                    <a:bodyPr/>
                    <a:lstStyle/>
                    <a:p>
                      <a:r>
                        <a:rPr lang="en-IN" sz="1200" b="1" dirty="0"/>
                        <a:t>After: AI-Powered Solution</a:t>
                      </a:r>
                    </a:p>
                  </a:txBody>
                  <a:tcPr anchor="ctr"/>
                </a:tc>
                <a:tc>
                  <a:txBody>
                    <a:bodyPr/>
                    <a:lstStyle/>
                    <a:p>
                      <a:r>
                        <a:rPr lang="en-IN" sz="1200" b="1" dirty="0"/>
                        <a:t>Quantitative Impact</a:t>
                      </a:r>
                    </a:p>
                  </a:txBody>
                  <a:tcPr anchor="ctr"/>
                </a:tc>
                <a:extLst>
                  <a:ext uri="{0D108BD9-81ED-4DB2-BD59-A6C34878D82A}">
                    <a16:rowId xmlns:a16="http://schemas.microsoft.com/office/drawing/2014/main" val="18330604"/>
                  </a:ext>
                </a:extLst>
              </a:tr>
              <a:tr h="640080">
                <a:tc>
                  <a:txBody>
                    <a:bodyPr/>
                    <a:lstStyle/>
                    <a:p>
                      <a:r>
                        <a:rPr lang="en-IN" sz="1200" dirty="0"/>
                        <a:t>📊 </a:t>
                      </a:r>
                      <a:r>
                        <a:rPr lang="en-IN" sz="1200" b="1" dirty="0"/>
                        <a:t>Alert Quality</a:t>
                      </a:r>
                      <a:endParaRPr lang="en-IN" sz="1200" dirty="0"/>
                    </a:p>
                  </a:txBody>
                  <a:tcPr anchor="ctr"/>
                </a:tc>
                <a:tc>
                  <a:txBody>
                    <a:bodyPr/>
                    <a:lstStyle/>
                    <a:p>
                      <a:r>
                        <a:rPr lang="en-US" sz="1200"/>
                        <a:t>High volume of raw alerts from cloud providers, leading to significant "alert fatigue."</a:t>
                      </a:r>
                    </a:p>
                  </a:txBody>
                  <a:tcPr anchor="ctr"/>
                </a:tc>
                <a:tc>
                  <a:txBody>
                    <a:bodyPr/>
                    <a:lstStyle/>
                    <a:p>
                      <a:r>
                        <a:rPr lang="en-US" sz="1200"/>
                        <a:t>Intelligently filtered, high-confidence alerts; only real issues are flagged.</a:t>
                      </a:r>
                    </a:p>
                  </a:txBody>
                  <a:tcPr anchor="ctr"/>
                </a:tc>
                <a:tc>
                  <a:txBody>
                    <a:bodyPr/>
                    <a:lstStyle/>
                    <a:p>
                      <a:r>
                        <a:rPr lang="en-IN" sz="1200" b="1" dirty="0"/>
                        <a:t>&gt;95% Reduction in False Positives</a:t>
                      </a:r>
                      <a:endParaRPr lang="en-IN" sz="1200" dirty="0"/>
                    </a:p>
                  </a:txBody>
                  <a:tcPr anchor="ctr"/>
                </a:tc>
                <a:extLst>
                  <a:ext uri="{0D108BD9-81ED-4DB2-BD59-A6C34878D82A}">
                    <a16:rowId xmlns:a16="http://schemas.microsoft.com/office/drawing/2014/main" val="2039676175"/>
                  </a:ext>
                </a:extLst>
              </a:tr>
              <a:tr h="640080">
                <a:tc>
                  <a:txBody>
                    <a:bodyPr/>
                    <a:lstStyle/>
                    <a:p>
                      <a:r>
                        <a:rPr lang="en-IN" sz="1200" dirty="0"/>
                        <a:t>📈 </a:t>
                      </a:r>
                      <a:r>
                        <a:rPr lang="en-IN" sz="1200" b="1" dirty="0"/>
                        <a:t>Cost Governance</a:t>
                      </a:r>
                      <a:endParaRPr lang="en-IN" sz="1200" dirty="0"/>
                    </a:p>
                  </a:txBody>
                  <a:tcPr anchor="ctr"/>
                </a:tc>
                <a:tc>
                  <a:txBody>
                    <a:bodyPr/>
                    <a:lstStyle/>
                    <a:p>
                      <a:r>
                        <a:rPr lang="en-US" sz="1200" b="1"/>
                        <a:t>Reactive:</a:t>
                      </a:r>
                      <a:r>
                        <a:rPr lang="en-US" sz="1200"/>
                        <a:t> Anomalies are discovered days or weeks later on the monthly bill.</a:t>
                      </a:r>
                    </a:p>
                  </a:txBody>
                  <a:tcPr anchor="ctr"/>
                </a:tc>
                <a:tc>
                  <a:txBody>
                    <a:bodyPr/>
                    <a:lstStyle/>
                    <a:p>
                      <a:r>
                        <a:rPr lang="en-US" sz="1200" b="1" dirty="0"/>
                        <a:t>Proactive:</a:t>
                      </a:r>
                      <a:r>
                        <a:rPr lang="en-US" sz="1200" dirty="0"/>
                        <a:t> Anomalies are detected within minutes, preventing cost overruns.</a:t>
                      </a:r>
                    </a:p>
                  </a:txBody>
                  <a:tcPr anchor="ctr"/>
                </a:tc>
                <a:tc>
                  <a:txBody>
                    <a:bodyPr/>
                    <a:lstStyle/>
                    <a:p>
                      <a:r>
                        <a:rPr lang="en-US" sz="1200" b="1" dirty="0"/>
                        <a:t>Avoids $10k+ in Unbudgeted Spend</a:t>
                      </a:r>
                      <a:endParaRPr lang="en-US" sz="1200" dirty="0"/>
                    </a:p>
                  </a:txBody>
                  <a:tcPr anchor="ctr"/>
                </a:tc>
                <a:extLst>
                  <a:ext uri="{0D108BD9-81ED-4DB2-BD59-A6C34878D82A}">
                    <a16:rowId xmlns:a16="http://schemas.microsoft.com/office/drawing/2014/main" val="67449647"/>
                  </a:ext>
                </a:extLst>
              </a:tr>
              <a:tr h="640080">
                <a:tc>
                  <a:txBody>
                    <a:bodyPr/>
                    <a:lstStyle/>
                    <a:p>
                      <a:r>
                        <a:rPr lang="en-IN" sz="1200" dirty="0"/>
                        <a:t>🔔 </a:t>
                      </a:r>
                      <a:r>
                        <a:rPr lang="en-IN" sz="1200" b="1" dirty="0"/>
                        <a:t>Response</a:t>
                      </a:r>
                      <a:endParaRPr lang="en-IN" sz="1200" dirty="0"/>
                    </a:p>
                  </a:txBody>
                  <a:tcPr anchor="ctr"/>
                </a:tc>
                <a:tc>
                  <a:txBody>
                    <a:bodyPr/>
                    <a:lstStyle/>
                    <a:p>
                      <a:r>
                        <a:rPr lang="en-US" sz="1200" dirty="0"/>
                        <a:t>Manual investigation to find the right team and communicate the issue.</a:t>
                      </a:r>
                    </a:p>
                  </a:txBody>
                  <a:tcPr anchor="ctr"/>
                </a:tc>
                <a:tc>
                  <a:txBody>
                    <a:bodyPr/>
                    <a:lstStyle/>
                    <a:p>
                      <a:r>
                        <a:rPr lang="en-US" sz="1200"/>
                        <a:t>A fully autonomous agent creates and assigns a ticket to the correct stakeholder.</a:t>
                      </a:r>
                    </a:p>
                  </a:txBody>
                  <a:tcPr anchor="ctr"/>
                </a:tc>
                <a:tc>
                  <a:txBody>
                    <a:bodyPr/>
                    <a:lstStyle/>
                    <a:p>
                      <a:r>
                        <a:rPr lang="en-IN" sz="1200" b="1" dirty="0"/>
                        <a:t>Automated End-to-End Workflow</a:t>
                      </a:r>
                      <a:endParaRPr lang="en-IN" sz="1200" dirty="0"/>
                    </a:p>
                  </a:txBody>
                  <a:tcPr anchor="ctr"/>
                </a:tc>
                <a:extLst>
                  <a:ext uri="{0D108BD9-81ED-4DB2-BD59-A6C34878D82A}">
                    <a16:rowId xmlns:a16="http://schemas.microsoft.com/office/drawing/2014/main" val="667454835"/>
                  </a:ext>
                </a:extLst>
              </a:tr>
            </a:tbl>
          </a:graphicData>
        </a:graphic>
      </p:graphicFrame>
      <p:sp>
        <p:nvSpPr>
          <p:cNvPr id="11" name="TextBox 10">
            <a:extLst>
              <a:ext uri="{FF2B5EF4-FFF2-40B4-BE49-F238E27FC236}">
                <a16:creationId xmlns:a16="http://schemas.microsoft.com/office/drawing/2014/main" id="{FA6EF4BA-5515-B3D3-9417-5186BFFBE4A0}"/>
              </a:ext>
            </a:extLst>
          </p:cNvPr>
          <p:cNvSpPr txBox="1"/>
          <p:nvPr/>
        </p:nvSpPr>
        <p:spPr>
          <a:xfrm>
            <a:off x="4438225" y="896772"/>
            <a:ext cx="3684233" cy="402063"/>
          </a:xfrm>
          <a:prstGeom prst="rect">
            <a:avLst/>
          </a:prstGeom>
          <a:noFill/>
        </p:spPr>
        <p:txBody>
          <a:bodyPr wrap="square" lIns="0" tIns="0" rIns="0" bIns="0" rtlCol="0">
            <a:noAutofit/>
          </a:bodyPr>
          <a:lstStyle/>
          <a:p>
            <a:pPr algn="l"/>
            <a:r>
              <a:rPr lang="en-IN" sz="2000" dirty="0">
                <a:solidFill>
                  <a:schemeClr val="bg1"/>
                </a:solidFill>
                <a:latin typeface="Arial Nova" panose="020B0504020202020204" pitchFamily="34" charset="0"/>
              </a:rPr>
              <a:t>Agentic AI Anomaly Detection</a:t>
            </a:r>
          </a:p>
        </p:txBody>
      </p:sp>
    </p:spTree>
    <p:extLst>
      <p:ext uri="{BB962C8B-B14F-4D97-AF65-F5344CB8AC3E}">
        <p14:creationId xmlns:p14="http://schemas.microsoft.com/office/powerpoint/2010/main" val="29530850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7FD20A-5EB1-D095-7997-1D4ED20827BC}"/>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D7382BCF-31E5-B3AE-6E3C-291702114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3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BE4AFD-FA37-77DB-D5C4-1F739E564742}"/>
              </a:ext>
            </a:extLst>
          </p:cNvPr>
          <p:cNvSpPr/>
          <p:nvPr/>
        </p:nvSpPr>
        <p:spPr>
          <a:xfrm>
            <a:off x="-9331" y="-44153"/>
            <a:ext cx="12192000" cy="6858000"/>
          </a:xfrm>
          <a:prstGeom prst="rect">
            <a:avLst/>
          </a:prstGeom>
          <a:solidFill>
            <a:schemeClr val="accent4">
              <a:lumMod val="50000"/>
              <a:alpha val="80000"/>
            </a:schemeClr>
          </a:solidFill>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FEC53AAE-488A-A0E0-7A13-2A43974B4979}"/>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839AECC2-40E2-20EA-AA2C-68720F1DA595}"/>
              </a:ext>
            </a:extLst>
          </p:cNvPr>
          <p:cNvGrpSpPr/>
          <p:nvPr/>
        </p:nvGrpSpPr>
        <p:grpSpPr>
          <a:xfrm>
            <a:off x="33140" y="123383"/>
            <a:ext cx="446903" cy="2209269"/>
            <a:chOff x="-8364" y="114052"/>
            <a:chExt cx="516883" cy="3136051"/>
          </a:xfrm>
          <a:solidFill>
            <a:schemeClr val="accent1">
              <a:lumMod val="50000"/>
            </a:schemeClr>
          </a:solidFill>
        </p:grpSpPr>
        <p:pic>
          <p:nvPicPr>
            <p:cNvPr id="5" name="Graphic 4" descr="House">
              <a:extLst>
                <a:ext uri="{FF2B5EF4-FFF2-40B4-BE49-F238E27FC236}">
                  <a16:creationId xmlns:a16="http://schemas.microsoft.com/office/drawing/2014/main" id="{B6709EDC-5992-9FBD-30E2-4F604D8CFF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74737464-86C9-479D-B236-79DAFBD49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1530C4DB-3374-C947-9C02-E41F147EF8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9E3CFDB4-CD48-238F-BD67-5E3CFA52C8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0ED681B5-82EE-04E3-D778-0862537EEB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389E8735-C134-4BE5-4969-7485BAF136E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19" name="Rectangle 18">
            <a:extLst>
              <a:ext uri="{FF2B5EF4-FFF2-40B4-BE49-F238E27FC236}">
                <a16:creationId xmlns:a16="http://schemas.microsoft.com/office/drawing/2014/main" id="{A9909E2C-3962-CB24-2586-274166AD4495}"/>
              </a:ext>
            </a:extLst>
          </p:cNvPr>
          <p:cNvSpPr/>
          <p:nvPr/>
        </p:nvSpPr>
        <p:spPr>
          <a:xfrm>
            <a:off x="503853" y="0"/>
            <a:ext cx="2258008" cy="399466"/>
          </a:xfrm>
          <a:prstGeom prst="rect">
            <a:avLst/>
          </a:prstGeom>
          <a:ln>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5D288FED-7AC5-8FD0-28F6-F61D2FFBEF68}"/>
              </a:ext>
            </a:extLst>
          </p:cNvPr>
          <p:cNvSpPr txBox="1"/>
          <p:nvPr/>
        </p:nvSpPr>
        <p:spPr>
          <a:xfrm>
            <a:off x="571197" y="16536"/>
            <a:ext cx="2248677" cy="338554"/>
          </a:xfrm>
          <a:prstGeom prst="rect">
            <a:avLst/>
          </a:prstGeom>
          <a:noFill/>
        </p:spPr>
        <p:txBody>
          <a:bodyPr wrap="square" rtlCol="0">
            <a:spAutoFit/>
          </a:bodyPr>
          <a:lstStyle/>
          <a:p>
            <a:r>
              <a:rPr lang="en-US" sz="1600" dirty="0">
                <a:solidFill>
                  <a:schemeClr val="bg1"/>
                </a:solidFill>
                <a:latin typeface="Lucida Calligraphy" panose="03010101010101010101" pitchFamily="66" charset="0"/>
              </a:rPr>
              <a:t>Introduction      </a:t>
            </a:r>
            <a:r>
              <a:rPr lang="en-US" sz="1600" dirty="0">
                <a:solidFill>
                  <a:schemeClr val="bg1"/>
                </a:solidFill>
                <a:latin typeface="LiSu" panose="02010509060101010101" pitchFamily="49" charset="-122"/>
                <a:ea typeface="LiSu" panose="02010509060101010101" pitchFamily="49" charset="-122"/>
              </a:rPr>
              <a:t>x</a:t>
            </a:r>
            <a:endParaRPr lang="en-IN" sz="1600" dirty="0">
              <a:solidFill>
                <a:schemeClr val="bg1"/>
              </a:solidFill>
              <a:latin typeface="LiSu" panose="02010509060101010101" pitchFamily="49" charset="-122"/>
              <a:ea typeface="LiSu" panose="02010509060101010101" pitchFamily="49" charset="-122"/>
            </a:endParaRPr>
          </a:p>
        </p:txBody>
      </p:sp>
      <p:sp>
        <p:nvSpPr>
          <p:cNvPr id="3" name="Rectangle 2">
            <a:extLst>
              <a:ext uri="{FF2B5EF4-FFF2-40B4-BE49-F238E27FC236}">
                <a16:creationId xmlns:a16="http://schemas.microsoft.com/office/drawing/2014/main" id="{C3FA9C0D-AEF4-41D3-1585-0D69B86B889A}"/>
              </a:ext>
            </a:extLst>
          </p:cNvPr>
          <p:cNvSpPr/>
          <p:nvPr/>
        </p:nvSpPr>
        <p:spPr>
          <a:xfrm>
            <a:off x="2761861" y="16536"/>
            <a:ext cx="943013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Rounded Corners 5">
            <a:extLst>
              <a:ext uri="{FF2B5EF4-FFF2-40B4-BE49-F238E27FC236}">
                <a16:creationId xmlns:a16="http://schemas.microsoft.com/office/drawing/2014/main" id="{990DEFF2-3234-EBA9-893A-8A9199E6E301}"/>
              </a:ext>
            </a:extLst>
          </p:cNvPr>
          <p:cNvSpPr/>
          <p:nvPr/>
        </p:nvSpPr>
        <p:spPr>
          <a:xfrm>
            <a:off x="599478" y="3104218"/>
            <a:ext cx="4345875" cy="2753590"/>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058426DD-C10F-21B1-A6B0-032D9CE7C5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3537" y="949771"/>
            <a:ext cx="3036439" cy="4908037"/>
          </a:xfrm>
          <a:prstGeom prst="rect">
            <a:avLst/>
          </a:prstGeom>
        </p:spPr>
      </p:pic>
      <p:sp>
        <p:nvSpPr>
          <p:cNvPr id="7" name="TextBox 6">
            <a:extLst>
              <a:ext uri="{FF2B5EF4-FFF2-40B4-BE49-F238E27FC236}">
                <a16:creationId xmlns:a16="http://schemas.microsoft.com/office/drawing/2014/main" id="{C927A6C2-4C0F-6FDE-E8DF-E2C69CAD1886}"/>
              </a:ext>
            </a:extLst>
          </p:cNvPr>
          <p:cNvSpPr txBox="1"/>
          <p:nvPr/>
        </p:nvSpPr>
        <p:spPr>
          <a:xfrm>
            <a:off x="2761861" y="1783093"/>
            <a:ext cx="2430413" cy="566197"/>
          </a:xfrm>
          <a:prstGeom prst="rect">
            <a:avLst/>
          </a:prstGeom>
          <a:noFill/>
        </p:spPr>
        <p:txBody>
          <a:bodyPr wrap="square" lIns="0" tIns="0" rIns="0" bIns="0" rtlCol="0">
            <a:noAutofit/>
          </a:bodyPr>
          <a:lstStyle/>
          <a:p>
            <a:pPr algn="l"/>
            <a:r>
              <a:rPr lang="en-US" sz="3600" b="1" dirty="0">
                <a:solidFill>
                  <a:schemeClr val="accent6">
                    <a:lumMod val="10000"/>
                    <a:lumOff val="90000"/>
                  </a:schemeClr>
                </a:solidFill>
              </a:rPr>
              <a:t>Srikar </a:t>
            </a:r>
            <a:r>
              <a:rPr lang="en-US" sz="3600" b="1" dirty="0" err="1">
                <a:solidFill>
                  <a:schemeClr val="accent6">
                    <a:lumMod val="10000"/>
                    <a:lumOff val="90000"/>
                  </a:schemeClr>
                </a:solidFill>
              </a:rPr>
              <a:t>Kotra</a:t>
            </a:r>
            <a:endParaRPr lang="en-IN" sz="3600" b="1" dirty="0" err="1">
              <a:solidFill>
                <a:schemeClr val="accent6">
                  <a:lumMod val="10000"/>
                  <a:lumOff val="90000"/>
                </a:schemeClr>
              </a:solidFill>
            </a:endParaRPr>
          </a:p>
        </p:txBody>
      </p:sp>
      <p:sp>
        <p:nvSpPr>
          <p:cNvPr id="9" name="TextBox 8">
            <a:extLst>
              <a:ext uri="{FF2B5EF4-FFF2-40B4-BE49-F238E27FC236}">
                <a16:creationId xmlns:a16="http://schemas.microsoft.com/office/drawing/2014/main" id="{051E0000-117E-4E39-0FE9-D3BAF9BE37A9}"/>
              </a:ext>
            </a:extLst>
          </p:cNvPr>
          <p:cNvSpPr txBox="1"/>
          <p:nvPr/>
        </p:nvSpPr>
        <p:spPr>
          <a:xfrm>
            <a:off x="2974874" y="2407426"/>
            <a:ext cx="2867891" cy="367928"/>
          </a:xfrm>
          <a:prstGeom prst="rect">
            <a:avLst/>
          </a:prstGeom>
          <a:noFill/>
        </p:spPr>
        <p:txBody>
          <a:bodyPr wrap="square" lIns="0" tIns="0" rIns="0" bIns="0" rtlCol="0">
            <a:noAutofit/>
          </a:bodyPr>
          <a:lstStyle/>
          <a:p>
            <a:pPr algn="l"/>
            <a:r>
              <a:rPr lang="en-US" dirty="0">
                <a:solidFill>
                  <a:schemeClr val="bg1"/>
                </a:solidFill>
              </a:rPr>
              <a:t>Software Engineer Intern</a:t>
            </a:r>
            <a:endParaRPr lang="en-IN" dirty="0" err="1">
              <a:solidFill>
                <a:schemeClr val="bg1"/>
              </a:solidFill>
            </a:endParaRPr>
          </a:p>
        </p:txBody>
      </p:sp>
      <p:sp>
        <p:nvSpPr>
          <p:cNvPr id="38" name="Freeform: Shape 37">
            <a:extLst>
              <a:ext uri="{FF2B5EF4-FFF2-40B4-BE49-F238E27FC236}">
                <a16:creationId xmlns:a16="http://schemas.microsoft.com/office/drawing/2014/main" id="{C9E31FAA-C59A-0E38-5945-569BF1B213B1}"/>
              </a:ext>
            </a:extLst>
          </p:cNvPr>
          <p:cNvSpPr/>
          <p:nvPr/>
        </p:nvSpPr>
        <p:spPr>
          <a:xfrm>
            <a:off x="6408397" y="1318408"/>
            <a:ext cx="390765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lumMod val="20000"/>
              <a:lumOff val="80000"/>
            </a:schemeClr>
          </a:solidFill>
          <a:ln>
            <a:solidFill>
              <a:srgbClr val="DBD99A"/>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39" name="Freeform: Shape 38">
            <a:extLst>
              <a:ext uri="{FF2B5EF4-FFF2-40B4-BE49-F238E27FC236}">
                <a16:creationId xmlns:a16="http://schemas.microsoft.com/office/drawing/2014/main" id="{E7400B00-0842-65B5-7DB1-8E214CFCAA45}"/>
              </a:ext>
            </a:extLst>
          </p:cNvPr>
          <p:cNvSpPr/>
          <p:nvPr/>
        </p:nvSpPr>
        <p:spPr>
          <a:xfrm>
            <a:off x="6919990" y="2351564"/>
            <a:ext cx="390765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lumMod val="40000"/>
              <a:lumOff val="60000"/>
            </a:schemeClr>
          </a:solidFill>
          <a:ln>
            <a:solidFill>
              <a:schemeClr val="accent2">
                <a:lumMod val="50000"/>
              </a:schemeClr>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40" name="Freeform: Shape 39">
            <a:extLst>
              <a:ext uri="{FF2B5EF4-FFF2-40B4-BE49-F238E27FC236}">
                <a16:creationId xmlns:a16="http://schemas.microsoft.com/office/drawing/2014/main" id="{0C66D776-9BDF-81F1-EE07-83543D7357DE}"/>
              </a:ext>
            </a:extLst>
          </p:cNvPr>
          <p:cNvSpPr/>
          <p:nvPr/>
        </p:nvSpPr>
        <p:spPr>
          <a:xfrm>
            <a:off x="7623743" y="3488274"/>
            <a:ext cx="403507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lumMod val="60000"/>
              <a:lumOff val="40000"/>
            </a:schemeClr>
          </a:solidFill>
          <a:ln>
            <a:solidFill>
              <a:schemeClr val="accent2">
                <a:lumMod val="50000"/>
              </a:schemeClr>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41" name="Freeform: Shape 40">
            <a:extLst>
              <a:ext uri="{FF2B5EF4-FFF2-40B4-BE49-F238E27FC236}">
                <a16:creationId xmlns:a16="http://schemas.microsoft.com/office/drawing/2014/main" id="{BAD1AC83-446B-BA3C-FA1B-43CDBEB12658}"/>
              </a:ext>
            </a:extLst>
          </p:cNvPr>
          <p:cNvSpPr/>
          <p:nvPr/>
        </p:nvSpPr>
        <p:spPr>
          <a:xfrm>
            <a:off x="8166780" y="4617739"/>
            <a:ext cx="390765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solidFill>
          <a:ln>
            <a:solidFill>
              <a:schemeClr val="accent2">
                <a:lumMod val="50000"/>
              </a:schemeClr>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3" name="TextBox 12">
            <a:extLst>
              <a:ext uri="{FF2B5EF4-FFF2-40B4-BE49-F238E27FC236}">
                <a16:creationId xmlns:a16="http://schemas.microsoft.com/office/drawing/2014/main" id="{373228BD-0A58-EFFE-A82B-E07C3E74087F}"/>
              </a:ext>
            </a:extLst>
          </p:cNvPr>
          <p:cNvSpPr txBox="1"/>
          <p:nvPr/>
        </p:nvSpPr>
        <p:spPr>
          <a:xfrm>
            <a:off x="6918975" y="1695740"/>
            <a:ext cx="3417903" cy="558730"/>
          </a:xfrm>
          <a:prstGeom prst="rect">
            <a:avLst/>
          </a:prstGeom>
          <a:noFill/>
        </p:spPr>
        <p:txBody>
          <a:bodyPr wrap="square" lIns="0" tIns="0" rIns="0" bIns="0" rtlCol="0">
            <a:noAutofit/>
          </a:bodyPr>
          <a:lstStyle/>
          <a:p>
            <a:r>
              <a:rPr lang="en-IN" dirty="0"/>
              <a:t>MS in Computer Science,</a:t>
            </a:r>
            <a:r>
              <a:rPr lang="en-US" dirty="0"/>
              <a:t> University of Texas at Dallas</a:t>
            </a:r>
            <a:br>
              <a:rPr lang="en-IN" dirty="0"/>
            </a:br>
            <a:r>
              <a:rPr lang="en-IN" dirty="0"/>
              <a:t>Graduated May 2025</a:t>
            </a:r>
            <a:br>
              <a:rPr lang="en-IN" dirty="0"/>
            </a:br>
            <a:r>
              <a:rPr lang="en-IN" dirty="0"/>
              <a:t>Hometown: India</a:t>
            </a:r>
          </a:p>
        </p:txBody>
      </p:sp>
      <p:sp>
        <p:nvSpPr>
          <p:cNvPr id="21" name="TextBox 20">
            <a:extLst>
              <a:ext uri="{FF2B5EF4-FFF2-40B4-BE49-F238E27FC236}">
                <a16:creationId xmlns:a16="http://schemas.microsoft.com/office/drawing/2014/main" id="{A66EEDE3-7886-3FF5-370C-34FB98DE0954}"/>
              </a:ext>
            </a:extLst>
          </p:cNvPr>
          <p:cNvSpPr txBox="1"/>
          <p:nvPr/>
        </p:nvSpPr>
        <p:spPr>
          <a:xfrm>
            <a:off x="7266542" y="2775474"/>
            <a:ext cx="3214552" cy="494661"/>
          </a:xfrm>
          <a:prstGeom prst="rect">
            <a:avLst/>
          </a:prstGeom>
          <a:noFill/>
        </p:spPr>
        <p:txBody>
          <a:bodyPr wrap="square" lIns="0" tIns="0" rIns="0" bIns="0" rtlCol="0">
            <a:noAutofit/>
          </a:bodyPr>
          <a:lstStyle/>
          <a:p>
            <a:r>
              <a:rPr lang="en-IN" dirty="0"/>
              <a:t>Software Engineering Intern, </a:t>
            </a:r>
            <a:br>
              <a:rPr lang="en-IN" dirty="0"/>
            </a:br>
            <a:r>
              <a:rPr lang="en-IN" b="1" dirty="0"/>
              <a:t>Team</a:t>
            </a:r>
            <a:r>
              <a:rPr lang="en-IN" dirty="0"/>
              <a:t>: Data Protection</a:t>
            </a:r>
          </a:p>
          <a:p>
            <a:r>
              <a:rPr lang="en-IN" b="1" dirty="0"/>
              <a:t>Manager</a:t>
            </a:r>
            <a:r>
              <a:rPr lang="en-IN" dirty="0"/>
              <a:t>: Hailey Phillips, </a:t>
            </a:r>
            <a:r>
              <a:rPr lang="en-IN" b="1" dirty="0"/>
              <a:t>Mentor</a:t>
            </a:r>
            <a:r>
              <a:rPr lang="en-IN" dirty="0"/>
              <a:t>: DeVynn Mingo</a:t>
            </a:r>
          </a:p>
          <a:p>
            <a:pPr algn="l"/>
            <a:endParaRPr lang="en-IN" dirty="0" err="1"/>
          </a:p>
        </p:txBody>
      </p:sp>
      <p:sp>
        <p:nvSpPr>
          <p:cNvPr id="22" name="TextBox 21">
            <a:extLst>
              <a:ext uri="{FF2B5EF4-FFF2-40B4-BE49-F238E27FC236}">
                <a16:creationId xmlns:a16="http://schemas.microsoft.com/office/drawing/2014/main" id="{422E9838-CC52-BA26-B8A8-4105515A0CD1}"/>
              </a:ext>
            </a:extLst>
          </p:cNvPr>
          <p:cNvSpPr txBox="1"/>
          <p:nvPr/>
        </p:nvSpPr>
        <p:spPr>
          <a:xfrm>
            <a:off x="8166780" y="3709657"/>
            <a:ext cx="2843790" cy="546283"/>
          </a:xfrm>
          <a:prstGeom prst="rect">
            <a:avLst/>
          </a:prstGeom>
          <a:noFill/>
        </p:spPr>
        <p:txBody>
          <a:bodyPr wrap="square" lIns="0" tIns="0" rIns="0" bIns="0" rtlCol="0">
            <a:noAutofit/>
          </a:bodyPr>
          <a:lstStyle/>
          <a:p>
            <a:pPr algn="l"/>
            <a:endParaRPr lang="en-IN" dirty="0" err="1"/>
          </a:p>
        </p:txBody>
      </p:sp>
      <p:sp>
        <p:nvSpPr>
          <p:cNvPr id="23" name="TextBox 22">
            <a:extLst>
              <a:ext uri="{FF2B5EF4-FFF2-40B4-BE49-F238E27FC236}">
                <a16:creationId xmlns:a16="http://schemas.microsoft.com/office/drawing/2014/main" id="{58D03E31-7894-858E-0D59-B696E3EB3728}"/>
              </a:ext>
            </a:extLst>
          </p:cNvPr>
          <p:cNvSpPr txBox="1"/>
          <p:nvPr/>
        </p:nvSpPr>
        <p:spPr>
          <a:xfrm>
            <a:off x="8708520" y="4786730"/>
            <a:ext cx="2824175" cy="639193"/>
          </a:xfrm>
          <a:prstGeom prst="rect">
            <a:avLst/>
          </a:prstGeom>
          <a:noFill/>
        </p:spPr>
        <p:txBody>
          <a:bodyPr wrap="square" lIns="0" tIns="0" rIns="0" bIns="0" rtlCol="0">
            <a:noAutofit/>
          </a:bodyPr>
          <a:lstStyle/>
          <a:p>
            <a:br>
              <a:rPr lang="en-US" dirty="0"/>
            </a:br>
            <a:r>
              <a:rPr lang="en-US" dirty="0"/>
              <a:t>"I’m so active that even my</a:t>
            </a:r>
            <a:br>
              <a:rPr lang="en-US" dirty="0"/>
            </a:br>
            <a:r>
              <a:rPr lang="en-US" dirty="0"/>
              <a:t> coffee can’t keep up with me."</a:t>
            </a:r>
            <a:endParaRPr lang="en-IN" dirty="0" err="1"/>
          </a:p>
        </p:txBody>
      </p:sp>
      <p:sp>
        <p:nvSpPr>
          <p:cNvPr id="24" name="TextBox 23">
            <a:extLst>
              <a:ext uri="{FF2B5EF4-FFF2-40B4-BE49-F238E27FC236}">
                <a16:creationId xmlns:a16="http://schemas.microsoft.com/office/drawing/2014/main" id="{03639763-2081-296B-0591-364A3B235349}"/>
              </a:ext>
            </a:extLst>
          </p:cNvPr>
          <p:cNvSpPr txBox="1"/>
          <p:nvPr/>
        </p:nvSpPr>
        <p:spPr>
          <a:xfrm>
            <a:off x="8291583" y="3709657"/>
            <a:ext cx="3563531" cy="872168"/>
          </a:xfrm>
          <a:prstGeom prst="rect">
            <a:avLst/>
          </a:prstGeom>
          <a:noFill/>
        </p:spPr>
        <p:txBody>
          <a:bodyPr wrap="square" lIns="0" tIns="0" rIns="0" bIns="0" rtlCol="0">
            <a:noAutofit/>
          </a:bodyPr>
          <a:lstStyle/>
          <a:p>
            <a:pPr algn="l"/>
            <a:r>
              <a:rPr lang="en-US" sz="1100" b="1" dirty="0"/>
              <a:t>Football</a:t>
            </a:r>
            <a:r>
              <a:rPr lang="en-US" sz="1100" dirty="0"/>
              <a:t>: The only place where I slow down… </a:t>
            </a:r>
            <a:br>
              <a:rPr lang="en-US" sz="1100" dirty="0"/>
            </a:br>
            <a:r>
              <a:rPr lang="en-US" sz="1100" dirty="0"/>
              <a:t>                 but only to score goals.</a:t>
            </a:r>
            <a:br>
              <a:rPr lang="en-US" sz="1100" dirty="0"/>
            </a:br>
            <a:r>
              <a:rPr lang="en-US" sz="1100" b="1" dirty="0"/>
              <a:t>Gaming</a:t>
            </a:r>
            <a:r>
              <a:rPr lang="en-US" sz="1100" dirty="0"/>
              <a:t>: If there’s a leaderboard, I’m aiming for the top.</a:t>
            </a:r>
            <a:br>
              <a:rPr lang="en-US" sz="1100" dirty="0"/>
            </a:br>
            <a:r>
              <a:rPr lang="en-US" sz="1100" b="1" dirty="0"/>
              <a:t>Staying Active</a:t>
            </a:r>
            <a:r>
              <a:rPr lang="en-US" sz="1100" dirty="0"/>
              <a:t>: Energy level: 200%. Sitting still? </a:t>
            </a:r>
            <a:br>
              <a:rPr lang="en-US" sz="1100" dirty="0"/>
            </a:br>
            <a:r>
              <a:rPr lang="en-US" sz="1100" dirty="0"/>
              <a:t>                            Not my thing.</a:t>
            </a:r>
            <a:endParaRPr lang="en-IN" sz="1100" dirty="0" err="1"/>
          </a:p>
        </p:txBody>
      </p:sp>
      <p:pic>
        <p:nvPicPr>
          <p:cNvPr id="27" name="Picture 26">
            <a:extLst>
              <a:ext uri="{FF2B5EF4-FFF2-40B4-BE49-F238E27FC236}">
                <a16:creationId xmlns:a16="http://schemas.microsoft.com/office/drawing/2014/main" id="{3C24A419-45CA-ED26-960F-C5E353D74D93}"/>
              </a:ext>
            </a:extLst>
          </p:cNvPr>
          <p:cNvPicPr>
            <a:picLocks noChangeAspect="1"/>
          </p:cNvPicPr>
          <p:nvPr/>
        </p:nvPicPr>
        <p:blipFill>
          <a:blip r:embed="rId16"/>
          <a:stretch>
            <a:fillRect/>
          </a:stretch>
        </p:blipFill>
        <p:spPr>
          <a:xfrm>
            <a:off x="10805500" y="4611898"/>
            <a:ext cx="1332000" cy="1422186"/>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9" name="Picture 28">
            <a:extLst>
              <a:ext uri="{FF2B5EF4-FFF2-40B4-BE49-F238E27FC236}">
                <a16:creationId xmlns:a16="http://schemas.microsoft.com/office/drawing/2014/main" id="{9AE3C6E4-4B63-4C05-6686-A30E1295A70A}"/>
              </a:ext>
            </a:extLst>
          </p:cNvPr>
          <p:cNvPicPr>
            <a:picLocks noChangeAspect="1"/>
          </p:cNvPicPr>
          <p:nvPr/>
        </p:nvPicPr>
        <p:blipFill>
          <a:blip r:embed="rId17"/>
          <a:stretch>
            <a:fillRect/>
          </a:stretch>
        </p:blipFill>
        <p:spPr>
          <a:xfrm>
            <a:off x="6818673" y="4105905"/>
            <a:ext cx="1239875" cy="1425600"/>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1" name="Picture 30">
            <a:extLst>
              <a:ext uri="{FF2B5EF4-FFF2-40B4-BE49-F238E27FC236}">
                <a16:creationId xmlns:a16="http://schemas.microsoft.com/office/drawing/2014/main" id="{0DF43126-5E33-2263-E40C-DF99C3038E7B}"/>
              </a:ext>
            </a:extLst>
          </p:cNvPr>
          <p:cNvPicPr>
            <a:picLocks noChangeAspect="1"/>
          </p:cNvPicPr>
          <p:nvPr/>
        </p:nvPicPr>
        <p:blipFill>
          <a:blip r:embed="rId18"/>
          <a:stretch>
            <a:fillRect/>
          </a:stretch>
        </p:blipFill>
        <p:spPr>
          <a:xfrm>
            <a:off x="5512438" y="1599574"/>
            <a:ext cx="1344554" cy="1414800"/>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93074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13" grpId="0"/>
      <p:bldP spid="21" grpId="0"/>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2322-09ED-2343-7BD0-7100EDAE6EC1}"/>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9186E685-6373-B388-D354-5A1BD1AE8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1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5E0E965-84D2-0E60-5FAB-42B1EE3D3E05}"/>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83938A5C-7395-7A44-D132-6C99F195F4E7}"/>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041A50A9-1EFB-243D-F3F6-5CB8C9975A14}"/>
              </a:ext>
            </a:extLst>
          </p:cNvPr>
          <p:cNvSpPr/>
          <p:nvPr/>
        </p:nvSpPr>
        <p:spPr>
          <a:xfrm>
            <a:off x="2503504" y="16535"/>
            <a:ext cx="9688496" cy="444467"/>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grpSp>
        <p:nvGrpSpPr>
          <p:cNvPr id="24" name="Group 23">
            <a:extLst>
              <a:ext uri="{FF2B5EF4-FFF2-40B4-BE49-F238E27FC236}">
                <a16:creationId xmlns:a16="http://schemas.microsoft.com/office/drawing/2014/main" id="{08FFBE67-5F00-FFE5-BEB2-2B9965EBC30D}"/>
              </a:ext>
            </a:extLst>
          </p:cNvPr>
          <p:cNvGrpSpPr/>
          <p:nvPr/>
        </p:nvGrpSpPr>
        <p:grpSpPr>
          <a:xfrm>
            <a:off x="6151091" y="5825988"/>
            <a:ext cx="472433" cy="108000"/>
            <a:chOff x="5848005" y="5799967"/>
            <a:chExt cx="472433" cy="108000"/>
          </a:xfrm>
        </p:grpSpPr>
        <p:sp>
          <p:nvSpPr>
            <p:cNvPr id="13" name="Flowchart: Connector 12">
              <a:extLst>
                <a:ext uri="{FF2B5EF4-FFF2-40B4-BE49-F238E27FC236}">
                  <a16:creationId xmlns:a16="http://schemas.microsoft.com/office/drawing/2014/main" id="{3B9E519C-96E5-EF0C-9C04-C9DD234A52B3}"/>
                </a:ext>
              </a:extLst>
            </p:cNvPr>
            <p:cNvSpPr/>
            <p:nvPr/>
          </p:nvSpPr>
          <p:spPr>
            <a:xfrm>
              <a:off x="6212438" y="5799967"/>
              <a:ext cx="108000" cy="108000"/>
            </a:xfrm>
            <a:prstGeom prst="flowChartConnector">
              <a:avLst/>
            </a:prstGeom>
            <a:solidFill>
              <a:schemeClr val="bg2"/>
            </a:solidFill>
          </p:spPr>
          <p:txBody>
            <a:bodyPr wrap="square" lIns="72000" tIns="46800" rIns="72000" bIns="46800" rtlCol="0" anchor="ctr" anchorCtr="1">
              <a:noAutofit/>
            </a:bodyPr>
            <a:lstStyle/>
            <a:p>
              <a:pPr algn="ctr"/>
              <a:endParaRPr lang="en-IN" dirty="0">
                <a:solidFill>
                  <a:schemeClr val="bg1"/>
                </a:solidFill>
              </a:endParaRPr>
            </a:p>
          </p:txBody>
        </p:sp>
        <p:sp>
          <p:nvSpPr>
            <p:cNvPr id="15" name="Flowchart: Connector 14">
              <a:extLst>
                <a:ext uri="{FF2B5EF4-FFF2-40B4-BE49-F238E27FC236}">
                  <a16:creationId xmlns:a16="http://schemas.microsoft.com/office/drawing/2014/main" id="{FC02162E-F588-3EEA-8A5A-CE1F0C509E3B}"/>
                </a:ext>
              </a:extLst>
            </p:cNvPr>
            <p:cNvSpPr/>
            <p:nvPr/>
          </p:nvSpPr>
          <p:spPr>
            <a:xfrm>
              <a:off x="5848005" y="5799967"/>
              <a:ext cx="108000" cy="108000"/>
            </a:xfrm>
            <a:prstGeom prst="flowChartConnector">
              <a:avLst/>
            </a:prstGeom>
            <a:solidFill>
              <a:schemeClr val="bg1">
                <a:lumMod val="5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18" name="Flowchart: Connector 17">
              <a:extLst>
                <a:ext uri="{FF2B5EF4-FFF2-40B4-BE49-F238E27FC236}">
                  <a16:creationId xmlns:a16="http://schemas.microsoft.com/office/drawing/2014/main" id="{139A7D2D-C2F7-4E66-5E7C-DA7700AEB94A}"/>
                </a:ext>
              </a:extLst>
            </p:cNvPr>
            <p:cNvSpPr/>
            <p:nvPr/>
          </p:nvSpPr>
          <p:spPr>
            <a:xfrm>
              <a:off x="6033402" y="5799967"/>
              <a:ext cx="108000" cy="108000"/>
            </a:xfrm>
            <a:prstGeom prst="flowChartConnector">
              <a:avLst/>
            </a:prstGeom>
            <a:solidFill>
              <a:schemeClr val="bg1">
                <a:lumMod val="50000"/>
              </a:schemeClr>
            </a:solidFill>
          </p:spPr>
          <p:txBody>
            <a:bodyPr wrap="square" lIns="72000" tIns="46800" rIns="72000" bIns="46800" rtlCol="0" anchor="ctr" anchorCtr="1">
              <a:noAutofit/>
            </a:bodyPr>
            <a:lstStyle/>
            <a:p>
              <a:pPr algn="ctr"/>
              <a:endParaRPr lang="en-IN" dirty="0">
                <a:solidFill>
                  <a:schemeClr val="bg1"/>
                </a:solidFill>
              </a:endParaRPr>
            </a:p>
          </p:txBody>
        </p:sp>
      </p:grpSp>
      <p:pic>
        <p:nvPicPr>
          <p:cNvPr id="20" name="Picture 19">
            <a:extLst>
              <a:ext uri="{FF2B5EF4-FFF2-40B4-BE49-F238E27FC236}">
                <a16:creationId xmlns:a16="http://schemas.microsoft.com/office/drawing/2014/main" id="{1F847BAC-3262-E661-0FB1-1FD4243C96A0}"/>
              </a:ext>
            </a:extLst>
          </p:cNvPr>
          <p:cNvPicPr>
            <a:picLocks noChangeAspect="1"/>
          </p:cNvPicPr>
          <p:nvPr/>
        </p:nvPicPr>
        <p:blipFill>
          <a:blip r:embed="rId3"/>
          <a:stretch>
            <a:fillRect/>
          </a:stretch>
        </p:blipFill>
        <p:spPr>
          <a:xfrm>
            <a:off x="707580" y="2223712"/>
            <a:ext cx="3591847" cy="2232770"/>
          </a:xfrm>
          <a:prstGeom prst="rect">
            <a:avLst/>
          </a:prstGeom>
        </p:spPr>
      </p:pic>
      <p:pic>
        <p:nvPicPr>
          <p:cNvPr id="21" name="Picture 20">
            <a:extLst>
              <a:ext uri="{FF2B5EF4-FFF2-40B4-BE49-F238E27FC236}">
                <a16:creationId xmlns:a16="http://schemas.microsoft.com/office/drawing/2014/main" id="{56A61553-887A-A0A5-204B-B8D2C5734AA2}"/>
              </a:ext>
            </a:extLst>
          </p:cNvPr>
          <p:cNvPicPr>
            <a:picLocks noChangeAspect="1"/>
          </p:cNvPicPr>
          <p:nvPr/>
        </p:nvPicPr>
        <p:blipFill>
          <a:blip r:embed="rId4"/>
          <a:stretch>
            <a:fillRect/>
          </a:stretch>
        </p:blipFill>
        <p:spPr>
          <a:xfrm>
            <a:off x="8367494" y="2223712"/>
            <a:ext cx="3470592" cy="2153721"/>
          </a:xfrm>
          <a:prstGeom prst="rect">
            <a:avLst/>
          </a:prstGeom>
        </p:spPr>
      </p:pic>
      <p:sp>
        <p:nvSpPr>
          <p:cNvPr id="22" name="Rectangle 21">
            <a:extLst>
              <a:ext uri="{FF2B5EF4-FFF2-40B4-BE49-F238E27FC236}">
                <a16:creationId xmlns:a16="http://schemas.microsoft.com/office/drawing/2014/main" id="{C0C6E3C7-0D90-FDC4-F190-0E92FCB73854}"/>
              </a:ext>
            </a:extLst>
          </p:cNvPr>
          <p:cNvSpPr/>
          <p:nvPr/>
        </p:nvSpPr>
        <p:spPr>
          <a:xfrm>
            <a:off x="513184" y="461002"/>
            <a:ext cx="11678816" cy="6027354"/>
          </a:xfrm>
          <a:prstGeom prst="rect">
            <a:avLst/>
          </a:prstGeom>
          <a:solidFill>
            <a:schemeClr val="accent4">
              <a:lumMod val="50000"/>
              <a:alpha val="5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7" name="Rectangle: Rounded Corners 6">
            <a:extLst>
              <a:ext uri="{FF2B5EF4-FFF2-40B4-BE49-F238E27FC236}">
                <a16:creationId xmlns:a16="http://schemas.microsoft.com/office/drawing/2014/main" id="{B57ED3F4-E866-B0AC-506E-F3B1FBD1C18E}"/>
              </a:ext>
            </a:extLst>
          </p:cNvPr>
          <p:cNvSpPr/>
          <p:nvPr/>
        </p:nvSpPr>
        <p:spPr>
          <a:xfrm>
            <a:off x="2752078" y="1546695"/>
            <a:ext cx="7386221" cy="3771030"/>
          </a:xfrm>
          <a:prstGeom prst="roundRect">
            <a:avLst/>
          </a:prstGeom>
          <a:solidFill>
            <a:schemeClr val="accent6">
              <a:lumMod val="10000"/>
              <a:lumOff val="90000"/>
            </a:schemeClr>
          </a:solidFill>
        </p:spPr>
        <p:txBody>
          <a:bodyPr wrap="square" lIns="72000" tIns="46800" rIns="72000" bIns="46800" rtlCol="0" anchor="ctr" anchorCtr="1">
            <a:noAutofit/>
          </a:bodyPr>
          <a:lstStyle/>
          <a:p>
            <a:pPr algn="ctr"/>
            <a:endParaRPr lang="en-IN" dirty="0">
              <a:solidFill>
                <a:schemeClr val="bg1"/>
              </a:solidFill>
            </a:endParaRPr>
          </a:p>
        </p:txBody>
      </p:sp>
      <p:graphicFrame>
        <p:nvGraphicFramePr>
          <p:cNvPr id="9" name="Table 8">
            <a:extLst>
              <a:ext uri="{FF2B5EF4-FFF2-40B4-BE49-F238E27FC236}">
                <a16:creationId xmlns:a16="http://schemas.microsoft.com/office/drawing/2014/main" id="{F41BF653-4E27-4539-0E54-C002E634A963}"/>
              </a:ext>
            </a:extLst>
          </p:cNvPr>
          <p:cNvGraphicFramePr>
            <a:graphicFrameLocks noGrp="1"/>
          </p:cNvGraphicFramePr>
          <p:nvPr/>
        </p:nvGraphicFramePr>
        <p:xfrm>
          <a:off x="3187401" y="1899446"/>
          <a:ext cx="6391924" cy="3108960"/>
        </p:xfrm>
        <a:graphic>
          <a:graphicData uri="http://schemas.openxmlformats.org/drawingml/2006/table">
            <a:tbl>
              <a:tblPr>
                <a:tableStyleId>{EF66C874-BE0A-436F-BFC9-2B0613D0E7D1}</a:tableStyleId>
              </a:tblPr>
              <a:tblGrid>
                <a:gridCol w="1597981">
                  <a:extLst>
                    <a:ext uri="{9D8B030D-6E8A-4147-A177-3AD203B41FA5}">
                      <a16:colId xmlns:a16="http://schemas.microsoft.com/office/drawing/2014/main" val="442314048"/>
                    </a:ext>
                  </a:extLst>
                </a:gridCol>
                <a:gridCol w="1597981">
                  <a:extLst>
                    <a:ext uri="{9D8B030D-6E8A-4147-A177-3AD203B41FA5}">
                      <a16:colId xmlns:a16="http://schemas.microsoft.com/office/drawing/2014/main" val="268421435"/>
                    </a:ext>
                  </a:extLst>
                </a:gridCol>
                <a:gridCol w="1597981">
                  <a:extLst>
                    <a:ext uri="{9D8B030D-6E8A-4147-A177-3AD203B41FA5}">
                      <a16:colId xmlns:a16="http://schemas.microsoft.com/office/drawing/2014/main" val="2225821601"/>
                    </a:ext>
                  </a:extLst>
                </a:gridCol>
                <a:gridCol w="1597981">
                  <a:extLst>
                    <a:ext uri="{9D8B030D-6E8A-4147-A177-3AD203B41FA5}">
                      <a16:colId xmlns:a16="http://schemas.microsoft.com/office/drawing/2014/main" val="753470575"/>
                    </a:ext>
                  </a:extLst>
                </a:gridCol>
              </a:tblGrid>
              <a:tr h="274320">
                <a:tc>
                  <a:txBody>
                    <a:bodyPr/>
                    <a:lstStyle/>
                    <a:p>
                      <a:r>
                        <a:rPr lang="en-IN" sz="1200" b="1" dirty="0"/>
                        <a:t>Metric</a:t>
                      </a:r>
                    </a:p>
                  </a:txBody>
                  <a:tcPr anchor="ctr"/>
                </a:tc>
                <a:tc>
                  <a:txBody>
                    <a:bodyPr/>
                    <a:lstStyle/>
                    <a:p>
                      <a:r>
                        <a:rPr lang="en-IN" sz="1200" b="1" dirty="0"/>
                        <a:t>Before: Manual Process</a:t>
                      </a:r>
                    </a:p>
                  </a:txBody>
                  <a:tcPr anchor="ctr"/>
                </a:tc>
                <a:tc>
                  <a:txBody>
                    <a:bodyPr/>
                    <a:lstStyle/>
                    <a:p>
                      <a:r>
                        <a:rPr lang="en-IN" sz="1200" b="1" dirty="0"/>
                        <a:t>After: AI-Powered Solution</a:t>
                      </a:r>
                    </a:p>
                  </a:txBody>
                  <a:tcPr anchor="ctr"/>
                </a:tc>
                <a:tc>
                  <a:txBody>
                    <a:bodyPr/>
                    <a:lstStyle/>
                    <a:p>
                      <a:r>
                        <a:rPr lang="en-IN" sz="1200" b="1" dirty="0"/>
                        <a:t>Quantitative Impact</a:t>
                      </a:r>
                    </a:p>
                  </a:txBody>
                  <a:tcPr anchor="ctr"/>
                </a:tc>
                <a:extLst>
                  <a:ext uri="{0D108BD9-81ED-4DB2-BD59-A6C34878D82A}">
                    <a16:rowId xmlns:a16="http://schemas.microsoft.com/office/drawing/2014/main" val="18330604"/>
                  </a:ext>
                </a:extLst>
              </a:tr>
              <a:tr h="640080">
                <a:tc>
                  <a:txBody>
                    <a:bodyPr/>
                    <a:lstStyle/>
                    <a:p>
                      <a:r>
                        <a:rPr lang="en-IN" sz="1200" dirty="0"/>
                        <a:t>📊 </a:t>
                      </a:r>
                      <a:r>
                        <a:rPr lang="en-IN" sz="1200" b="1" dirty="0"/>
                        <a:t>Alert Quality</a:t>
                      </a:r>
                      <a:endParaRPr lang="en-IN" sz="1200" dirty="0"/>
                    </a:p>
                  </a:txBody>
                  <a:tcPr anchor="ctr"/>
                </a:tc>
                <a:tc>
                  <a:txBody>
                    <a:bodyPr/>
                    <a:lstStyle/>
                    <a:p>
                      <a:r>
                        <a:rPr lang="en-US" sz="1200"/>
                        <a:t>High volume of raw alerts from cloud providers, leading to significant "alert fatigue."</a:t>
                      </a:r>
                    </a:p>
                  </a:txBody>
                  <a:tcPr anchor="ctr"/>
                </a:tc>
                <a:tc>
                  <a:txBody>
                    <a:bodyPr/>
                    <a:lstStyle/>
                    <a:p>
                      <a:r>
                        <a:rPr lang="en-US" sz="1200"/>
                        <a:t>Intelligently filtered, high-confidence alerts; only real issues are flagged.</a:t>
                      </a:r>
                    </a:p>
                  </a:txBody>
                  <a:tcPr anchor="ctr"/>
                </a:tc>
                <a:tc>
                  <a:txBody>
                    <a:bodyPr/>
                    <a:lstStyle/>
                    <a:p>
                      <a:r>
                        <a:rPr lang="en-IN" sz="1200" b="1" dirty="0"/>
                        <a:t>&gt;95% Reduction in False Positives</a:t>
                      </a:r>
                      <a:endParaRPr lang="en-IN" sz="1200" dirty="0"/>
                    </a:p>
                  </a:txBody>
                  <a:tcPr anchor="ctr"/>
                </a:tc>
                <a:extLst>
                  <a:ext uri="{0D108BD9-81ED-4DB2-BD59-A6C34878D82A}">
                    <a16:rowId xmlns:a16="http://schemas.microsoft.com/office/drawing/2014/main" val="2039676175"/>
                  </a:ext>
                </a:extLst>
              </a:tr>
              <a:tr h="640080">
                <a:tc>
                  <a:txBody>
                    <a:bodyPr/>
                    <a:lstStyle/>
                    <a:p>
                      <a:r>
                        <a:rPr lang="en-IN" sz="1200" dirty="0"/>
                        <a:t>📈 </a:t>
                      </a:r>
                      <a:r>
                        <a:rPr lang="en-IN" sz="1200" b="1" dirty="0"/>
                        <a:t>Cost Governance</a:t>
                      </a:r>
                      <a:endParaRPr lang="en-IN" sz="1200" dirty="0"/>
                    </a:p>
                  </a:txBody>
                  <a:tcPr anchor="ctr"/>
                </a:tc>
                <a:tc>
                  <a:txBody>
                    <a:bodyPr/>
                    <a:lstStyle/>
                    <a:p>
                      <a:r>
                        <a:rPr lang="en-US" sz="1200" b="1"/>
                        <a:t>Reactive:</a:t>
                      </a:r>
                      <a:r>
                        <a:rPr lang="en-US" sz="1200"/>
                        <a:t> Anomalies are discovered days or weeks later on the monthly bill.</a:t>
                      </a:r>
                    </a:p>
                  </a:txBody>
                  <a:tcPr anchor="ctr"/>
                </a:tc>
                <a:tc>
                  <a:txBody>
                    <a:bodyPr/>
                    <a:lstStyle/>
                    <a:p>
                      <a:r>
                        <a:rPr lang="en-US" sz="1200" b="1" dirty="0"/>
                        <a:t>Proactive:</a:t>
                      </a:r>
                      <a:r>
                        <a:rPr lang="en-US" sz="1200" dirty="0"/>
                        <a:t> Anomalies are detected within minutes, preventing cost overruns.</a:t>
                      </a:r>
                    </a:p>
                  </a:txBody>
                  <a:tcPr anchor="ctr"/>
                </a:tc>
                <a:tc>
                  <a:txBody>
                    <a:bodyPr/>
                    <a:lstStyle/>
                    <a:p>
                      <a:r>
                        <a:rPr lang="en-US" sz="1200" b="1" dirty="0"/>
                        <a:t>Avoids $10k+ in Unbudgeted Spend</a:t>
                      </a:r>
                      <a:endParaRPr lang="en-US" sz="1200" dirty="0"/>
                    </a:p>
                  </a:txBody>
                  <a:tcPr anchor="ctr"/>
                </a:tc>
                <a:extLst>
                  <a:ext uri="{0D108BD9-81ED-4DB2-BD59-A6C34878D82A}">
                    <a16:rowId xmlns:a16="http://schemas.microsoft.com/office/drawing/2014/main" val="67449647"/>
                  </a:ext>
                </a:extLst>
              </a:tr>
              <a:tr h="640080">
                <a:tc>
                  <a:txBody>
                    <a:bodyPr/>
                    <a:lstStyle/>
                    <a:p>
                      <a:r>
                        <a:rPr lang="en-IN" sz="1200" dirty="0"/>
                        <a:t>🔔 </a:t>
                      </a:r>
                      <a:r>
                        <a:rPr lang="en-IN" sz="1200" b="1" dirty="0"/>
                        <a:t>Response</a:t>
                      </a:r>
                      <a:endParaRPr lang="en-IN" sz="1200" dirty="0"/>
                    </a:p>
                  </a:txBody>
                  <a:tcPr anchor="ctr"/>
                </a:tc>
                <a:tc>
                  <a:txBody>
                    <a:bodyPr/>
                    <a:lstStyle/>
                    <a:p>
                      <a:r>
                        <a:rPr lang="en-US" sz="1200" dirty="0"/>
                        <a:t>Manual investigation to find the right team and communicate the issue.</a:t>
                      </a:r>
                    </a:p>
                  </a:txBody>
                  <a:tcPr anchor="ctr"/>
                </a:tc>
                <a:tc>
                  <a:txBody>
                    <a:bodyPr/>
                    <a:lstStyle/>
                    <a:p>
                      <a:r>
                        <a:rPr lang="en-US" sz="1200"/>
                        <a:t>A fully autonomous agent creates and assigns a ticket to the correct stakeholder.</a:t>
                      </a:r>
                    </a:p>
                  </a:txBody>
                  <a:tcPr anchor="ctr"/>
                </a:tc>
                <a:tc>
                  <a:txBody>
                    <a:bodyPr/>
                    <a:lstStyle/>
                    <a:p>
                      <a:r>
                        <a:rPr lang="en-IN" sz="1200" b="1" dirty="0"/>
                        <a:t>Automated End-to-End Workflow</a:t>
                      </a:r>
                      <a:endParaRPr lang="en-IN" sz="1200" dirty="0"/>
                    </a:p>
                  </a:txBody>
                  <a:tcPr anchor="ctr"/>
                </a:tc>
                <a:extLst>
                  <a:ext uri="{0D108BD9-81ED-4DB2-BD59-A6C34878D82A}">
                    <a16:rowId xmlns:a16="http://schemas.microsoft.com/office/drawing/2014/main" val="667454835"/>
                  </a:ext>
                </a:extLst>
              </a:tr>
            </a:tbl>
          </a:graphicData>
        </a:graphic>
      </p:graphicFrame>
      <p:sp>
        <p:nvSpPr>
          <p:cNvPr id="11" name="TextBox 10">
            <a:extLst>
              <a:ext uri="{FF2B5EF4-FFF2-40B4-BE49-F238E27FC236}">
                <a16:creationId xmlns:a16="http://schemas.microsoft.com/office/drawing/2014/main" id="{7EDF4953-178A-4529-544B-7AEEFCD8F0CA}"/>
              </a:ext>
            </a:extLst>
          </p:cNvPr>
          <p:cNvSpPr txBox="1"/>
          <p:nvPr/>
        </p:nvSpPr>
        <p:spPr>
          <a:xfrm>
            <a:off x="4438225" y="896772"/>
            <a:ext cx="3684233" cy="402063"/>
          </a:xfrm>
          <a:prstGeom prst="rect">
            <a:avLst/>
          </a:prstGeom>
          <a:noFill/>
        </p:spPr>
        <p:txBody>
          <a:bodyPr wrap="square" lIns="0" tIns="0" rIns="0" bIns="0" rtlCol="0">
            <a:noAutofit/>
          </a:bodyPr>
          <a:lstStyle/>
          <a:p>
            <a:pPr algn="l"/>
            <a:r>
              <a:rPr lang="en-IN" sz="2000" dirty="0">
                <a:solidFill>
                  <a:schemeClr val="bg1"/>
                </a:solidFill>
                <a:latin typeface="Arial Nova" panose="020B0504020202020204" pitchFamily="34" charset="0"/>
              </a:rPr>
              <a:t>Agentic AI Anomaly Detection</a:t>
            </a:r>
          </a:p>
        </p:txBody>
      </p:sp>
      <p:sp>
        <p:nvSpPr>
          <p:cNvPr id="38" name="Rectangle 37">
            <a:extLst>
              <a:ext uri="{FF2B5EF4-FFF2-40B4-BE49-F238E27FC236}">
                <a16:creationId xmlns:a16="http://schemas.microsoft.com/office/drawing/2014/main" id="{D8D32234-3625-CE44-875A-FAFE175B0809}"/>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39" name="Group 38">
            <a:extLst>
              <a:ext uri="{FF2B5EF4-FFF2-40B4-BE49-F238E27FC236}">
                <a16:creationId xmlns:a16="http://schemas.microsoft.com/office/drawing/2014/main" id="{118A694E-1BC6-4C96-1470-AAA0DD0BE4DF}"/>
              </a:ext>
            </a:extLst>
          </p:cNvPr>
          <p:cNvGrpSpPr/>
          <p:nvPr/>
        </p:nvGrpSpPr>
        <p:grpSpPr>
          <a:xfrm>
            <a:off x="33140" y="123383"/>
            <a:ext cx="446903" cy="2209269"/>
            <a:chOff x="-8364" y="114052"/>
            <a:chExt cx="516883" cy="3136051"/>
          </a:xfrm>
        </p:grpSpPr>
        <p:pic>
          <p:nvPicPr>
            <p:cNvPr id="40" name="Graphic 39" descr="House">
              <a:extLst>
                <a:ext uri="{FF2B5EF4-FFF2-40B4-BE49-F238E27FC236}">
                  <a16:creationId xmlns:a16="http://schemas.microsoft.com/office/drawing/2014/main" id="{441E3855-9834-55DE-1798-4C4BBB40A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8" y="114052"/>
              <a:ext cx="391900" cy="391899"/>
            </a:xfrm>
            <a:prstGeom prst="rect">
              <a:avLst/>
            </a:prstGeom>
          </p:spPr>
        </p:pic>
        <p:pic>
          <p:nvPicPr>
            <p:cNvPr id="41" name="Graphic 40" descr="Presentation with media">
              <a:extLst>
                <a:ext uri="{FF2B5EF4-FFF2-40B4-BE49-F238E27FC236}">
                  <a16:creationId xmlns:a16="http://schemas.microsoft.com/office/drawing/2014/main" id="{5711682C-80A1-2FD7-9BE6-6FFC3DC9F0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58" y="685305"/>
              <a:ext cx="391900" cy="391899"/>
            </a:xfrm>
            <a:prstGeom prst="rect">
              <a:avLst/>
            </a:prstGeom>
          </p:spPr>
        </p:pic>
        <p:pic>
          <p:nvPicPr>
            <p:cNvPr id="42" name="Graphic 41" descr="Lightbulb">
              <a:extLst>
                <a:ext uri="{FF2B5EF4-FFF2-40B4-BE49-F238E27FC236}">
                  <a16:creationId xmlns:a16="http://schemas.microsoft.com/office/drawing/2014/main" id="{3CFC5C5E-5174-967B-E02C-9B7647018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3" y="1179829"/>
              <a:ext cx="457200" cy="457200"/>
            </a:xfrm>
            <a:prstGeom prst="rect">
              <a:avLst/>
            </a:prstGeom>
          </p:spPr>
        </p:pic>
        <p:pic>
          <p:nvPicPr>
            <p:cNvPr id="43" name="Graphic 42" descr="Money">
              <a:extLst>
                <a:ext uri="{FF2B5EF4-FFF2-40B4-BE49-F238E27FC236}">
                  <a16:creationId xmlns:a16="http://schemas.microsoft.com/office/drawing/2014/main" id="{F68E5D3A-05CB-BFCF-1C83-A5CC943FE7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19" y="1752695"/>
              <a:ext cx="381743" cy="381743"/>
            </a:xfrm>
            <a:prstGeom prst="rect">
              <a:avLst/>
            </a:prstGeom>
          </p:spPr>
        </p:pic>
        <p:pic>
          <p:nvPicPr>
            <p:cNvPr id="44" name="Graphic 43" descr="Hierarchy">
              <a:extLst>
                <a:ext uri="{FF2B5EF4-FFF2-40B4-BE49-F238E27FC236}">
                  <a16:creationId xmlns:a16="http://schemas.microsoft.com/office/drawing/2014/main" id="{31585F96-5F00-4361-C3E5-CC0F6450B38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4" y="2209895"/>
              <a:ext cx="507552" cy="507552"/>
            </a:xfrm>
            <a:prstGeom prst="rect">
              <a:avLst/>
            </a:prstGeom>
          </p:spPr>
        </p:pic>
        <p:pic>
          <p:nvPicPr>
            <p:cNvPr id="45" name="Graphic 44" descr="Business Growth">
              <a:extLst>
                <a:ext uri="{FF2B5EF4-FFF2-40B4-BE49-F238E27FC236}">
                  <a16:creationId xmlns:a16="http://schemas.microsoft.com/office/drawing/2014/main" id="{384945D1-6232-E1D0-3C35-1C2C275FE17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 y="2792903"/>
              <a:ext cx="457200" cy="457200"/>
            </a:xfrm>
            <a:prstGeom prst="rect">
              <a:avLst/>
            </a:prstGeom>
          </p:spPr>
        </p:pic>
      </p:grpSp>
      <p:sp>
        <p:nvSpPr>
          <p:cNvPr id="46" name="Rectangle 45">
            <a:extLst>
              <a:ext uri="{FF2B5EF4-FFF2-40B4-BE49-F238E27FC236}">
                <a16:creationId xmlns:a16="http://schemas.microsoft.com/office/drawing/2014/main" id="{10B3FBE9-E659-4B24-98B5-31C587AF429F}"/>
              </a:ext>
            </a:extLst>
          </p:cNvPr>
          <p:cNvSpPr/>
          <p:nvPr/>
        </p:nvSpPr>
        <p:spPr>
          <a:xfrm>
            <a:off x="503853" y="0"/>
            <a:ext cx="2313992" cy="6471821"/>
          </a:xfrm>
          <a:prstGeom prst="rect">
            <a:avLst/>
          </a:prstGeom>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AFEC02A5-EFC0-1FCC-4302-47303AA087E2}"/>
              </a:ext>
            </a:extLst>
          </p:cNvPr>
          <p:cNvSpPr txBox="1"/>
          <p:nvPr/>
        </p:nvSpPr>
        <p:spPr>
          <a:xfrm>
            <a:off x="535731" y="76758"/>
            <a:ext cx="2146041" cy="369332"/>
          </a:xfrm>
          <a:prstGeom prst="rect">
            <a:avLst/>
          </a:prstGeom>
          <a:noFill/>
        </p:spPr>
        <p:txBody>
          <a:bodyPr wrap="square" rtlCol="0">
            <a:spAutoFit/>
          </a:bodyPr>
          <a:lstStyle/>
          <a:p>
            <a:r>
              <a:rPr lang="en-US" dirty="0">
                <a:solidFill>
                  <a:srgbClr val="C1E5F5"/>
                </a:solidFill>
              </a:rPr>
              <a:t>AGENDA</a:t>
            </a:r>
            <a:endParaRPr lang="en-IN" dirty="0">
              <a:solidFill>
                <a:srgbClr val="C1E5F5"/>
              </a:solidFill>
            </a:endParaRPr>
          </a:p>
        </p:txBody>
      </p:sp>
      <p:sp>
        <p:nvSpPr>
          <p:cNvPr id="48" name="TextBox 47">
            <a:extLst>
              <a:ext uri="{FF2B5EF4-FFF2-40B4-BE49-F238E27FC236}">
                <a16:creationId xmlns:a16="http://schemas.microsoft.com/office/drawing/2014/main" id="{92365F40-68EA-02AD-BE3A-300CC2ACD544}"/>
              </a:ext>
            </a:extLst>
          </p:cNvPr>
          <p:cNvSpPr txBox="1"/>
          <p:nvPr/>
        </p:nvSpPr>
        <p:spPr>
          <a:xfrm>
            <a:off x="471679" y="551514"/>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Introduction</a:t>
            </a:r>
            <a:endParaRPr lang="en-IN" sz="1050" dirty="0">
              <a:solidFill>
                <a:schemeClr val="bg1">
                  <a:lumMod val="50000"/>
                </a:schemeClr>
              </a:solidFill>
              <a:latin typeface="Arial Nova light" panose="020B0304020202020204" pitchFamily="34" charset="0"/>
            </a:endParaRPr>
          </a:p>
        </p:txBody>
      </p:sp>
      <p:sp>
        <p:nvSpPr>
          <p:cNvPr id="49" name="TextBox 48">
            <a:extLst>
              <a:ext uri="{FF2B5EF4-FFF2-40B4-BE49-F238E27FC236}">
                <a16:creationId xmlns:a16="http://schemas.microsoft.com/office/drawing/2014/main" id="{61A68938-C041-1458-8EED-826033E0150C}"/>
              </a:ext>
            </a:extLst>
          </p:cNvPr>
          <p:cNvSpPr txBox="1"/>
          <p:nvPr/>
        </p:nvSpPr>
        <p:spPr>
          <a:xfrm>
            <a:off x="480043" y="936543"/>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Enhancing Cloud Operations</a:t>
            </a:r>
          </a:p>
        </p:txBody>
      </p:sp>
      <p:sp>
        <p:nvSpPr>
          <p:cNvPr id="50" name="TextBox 49">
            <a:extLst>
              <a:ext uri="{FF2B5EF4-FFF2-40B4-BE49-F238E27FC236}">
                <a16:creationId xmlns:a16="http://schemas.microsoft.com/office/drawing/2014/main" id="{A33FFCCB-C608-47F4-03AF-80E9B459339E}"/>
              </a:ext>
            </a:extLst>
          </p:cNvPr>
          <p:cNvSpPr txBox="1"/>
          <p:nvPr/>
        </p:nvSpPr>
        <p:spPr>
          <a:xfrm>
            <a:off x="471678" y="1281425"/>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Cost Optimization</a:t>
            </a:r>
          </a:p>
        </p:txBody>
      </p:sp>
      <p:sp>
        <p:nvSpPr>
          <p:cNvPr id="51" name="TextBox 50">
            <a:extLst>
              <a:ext uri="{FF2B5EF4-FFF2-40B4-BE49-F238E27FC236}">
                <a16:creationId xmlns:a16="http://schemas.microsoft.com/office/drawing/2014/main" id="{150D8330-3D11-5AD8-258B-EFE77804158F}"/>
              </a:ext>
            </a:extLst>
          </p:cNvPr>
          <p:cNvSpPr txBox="1"/>
          <p:nvPr/>
        </p:nvSpPr>
        <p:spPr>
          <a:xfrm>
            <a:off x="480042" y="1655091"/>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Impact</a:t>
            </a:r>
          </a:p>
        </p:txBody>
      </p:sp>
      <p:sp>
        <p:nvSpPr>
          <p:cNvPr id="52" name="TextBox 51">
            <a:extLst>
              <a:ext uri="{FF2B5EF4-FFF2-40B4-BE49-F238E27FC236}">
                <a16:creationId xmlns:a16="http://schemas.microsoft.com/office/drawing/2014/main" id="{9F2E7A31-C87C-04BC-4195-CC59AD792ACB}"/>
              </a:ext>
            </a:extLst>
          </p:cNvPr>
          <p:cNvSpPr txBox="1"/>
          <p:nvPr/>
        </p:nvSpPr>
        <p:spPr>
          <a:xfrm>
            <a:off x="503853" y="1969963"/>
            <a:ext cx="2146041" cy="261610"/>
          </a:xfrm>
          <a:prstGeom prst="rect">
            <a:avLst/>
          </a:prstGeom>
          <a:noFill/>
        </p:spPr>
        <p:txBody>
          <a:bodyPr wrap="square" rtlCol="0">
            <a:spAutoFit/>
          </a:bodyPr>
          <a:lstStyle/>
          <a:p>
            <a:r>
              <a:rPr lang="en-US" sz="1050" dirty="0">
                <a:solidFill>
                  <a:schemeClr val="bg1"/>
                </a:solidFill>
                <a:latin typeface="Arial Nova light" panose="020B0304020202020204" pitchFamily="34" charset="0"/>
              </a:rPr>
              <a:t>Journey and Roadmap</a:t>
            </a:r>
          </a:p>
        </p:txBody>
      </p:sp>
    </p:spTree>
    <p:extLst>
      <p:ext uri="{BB962C8B-B14F-4D97-AF65-F5344CB8AC3E}">
        <p14:creationId xmlns:p14="http://schemas.microsoft.com/office/powerpoint/2010/main" val="3638135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ED31-5B01-EFB8-9C0D-7876B928C290}"/>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07336309-BA3E-DDB2-8670-8A18BAF05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54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85EE4F-5F22-701B-5FDD-8035AF14D93E}"/>
              </a:ext>
            </a:extLst>
          </p:cNvPr>
          <p:cNvSpPr/>
          <p:nvPr/>
        </p:nvSpPr>
        <p:spPr>
          <a:xfrm>
            <a:off x="0" y="0"/>
            <a:ext cx="12192000" cy="6858000"/>
          </a:xfrm>
          <a:prstGeom prst="rect">
            <a:avLst/>
          </a:prstGeom>
          <a:solidFill>
            <a:schemeClr val="accent3">
              <a:lumMod val="1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A0642A2B-852D-DFDE-1941-B7276D8AB5A0}"/>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F495CE10-BEA1-B9BB-4949-E22E22CB645E}"/>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CDC5DCE6-276C-CB70-AE5A-AD6306A3BE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51256CB8-C2F9-D984-CF43-B479B30DF8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6126BEFD-2C87-009D-5396-B8C6A6EDE5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0B74D977-1C7B-478F-D148-5441023506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2E2B89D1-746A-B368-7994-34C0325756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5C28223B-03CA-45E7-5704-0ADF8C51D7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2">
            <a:extLst>
              <a:ext uri="{FF2B5EF4-FFF2-40B4-BE49-F238E27FC236}">
                <a16:creationId xmlns:a16="http://schemas.microsoft.com/office/drawing/2014/main" id="{507723F9-7BB6-7C5F-6A78-4AD0C254F5FE}"/>
              </a:ext>
            </a:extLst>
          </p:cNvPr>
          <p:cNvSpPr/>
          <p:nvPr/>
        </p:nvSpPr>
        <p:spPr>
          <a:xfrm>
            <a:off x="3045042" y="16535"/>
            <a:ext cx="9146958" cy="444467"/>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5">
            <a:extLst>
              <a:ext uri="{FF2B5EF4-FFF2-40B4-BE49-F238E27FC236}">
                <a16:creationId xmlns:a16="http://schemas.microsoft.com/office/drawing/2014/main" id="{435193EA-9070-1AAE-F792-912D8372C76D}"/>
              </a:ext>
            </a:extLst>
          </p:cNvPr>
          <p:cNvSpPr/>
          <p:nvPr/>
        </p:nvSpPr>
        <p:spPr>
          <a:xfrm>
            <a:off x="503854" y="0"/>
            <a:ext cx="2541187" cy="482572"/>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dirty="0">
                <a:solidFill>
                  <a:schemeClr val="bg1"/>
                </a:solidFill>
                <a:latin typeface="Lucida Calligraphy" panose="03010101010101010101" pitchFamily="66" charset="0"/>
                <a:ea typeface="LiSu" panose="02010509060101010101" pitchFamily="49" charset="-122"/>
              </a:rPr>
              <a:t>Journey and Roadmap        </a:t>
            </a:r>
            <a:r>
              <a:rPr lang="en-US" sz="1200" dirty="0">
                <a:solidFill>
                  <a:schemeClr val="bg1"/>
                </a:solidFill>
                <a:latin typeface="LiSu" panose="02010509060101010101" pitchFamily="49" charset="-122"/>
                <a:ea typeface="LiSu" panose="02010509060101010101" pitchFamily="49" charset="-122"/>
              </a:rPr>
              <a:t>x</a:t>
            </a:r>
            <a:endParaRPr lang="en-IN" sz="1200" dirty="0">
              <a:solidFill>
                <a:schemeClr val="bg1"/>
              </a:solidFill>
              <a:latin typeface="LiSu" panose="02010509060101010101" pitchFamily="49" charset="-122"/>
              <a:ea typeface="LiSu" panose="02010509060101010101" pitchFamily="49" charset="-122"/>
            </a:endParaRPr>
          </a:p>
        </p:txBody>
      </p:sp>
      <p:sp>
        <p:nvSpPr>
          <p:cNvPr id="11" name="Rectangle 10">
            <a:extLst>
              <a:ext uri="{FF2B5EF4-FFF2-40B4-BE49-F238E27FC236}">
                <a16:creationId xmlns:a16="http://schemas.microsoft.com/office/drawing/2014/main" id="{DFA80CA0-4640-5916-4FB0-BB427EF61A83}"/>
              </a:ext>
            </a:extLst>
          </p:cNvPr>
          <p:cNvSpPr/>
          <p:nvPr/>
        </p:nvSpPr>
        <p:spPr>
          <a:xfrm>
            <a:off x="958789" y="2994508"/>
            <a:ext cx="10955044" cy="355558"/>
          </a:xfrm>
          <a:prstGeom prst="rect">
            <a:avLst/>
          </a:prstGeom>
          <a:solidFill>
            <a:schemeClr val="bg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13" name="Rectangle 12">
            <a:extLst>
              <a:ext uri="{FF2B5EF4-FFF2-40B4-BE49-F238E27FC236}">
                <a16:creationId xmlns:a16="http://schemas.microsoft.com/office/drawing/2014/main" id="{BEE45E4B-EAAA-7860-224D-A38EAA839BFC}"/>
              </a:ext>
            </a:extLst>
          </p:cNvPr>
          <p:cNvSpPr/>
          <p:nvPr/>
        </p:nvSpPr>
        <p:spPr>
          <a:xfrm>
            <a:off x="1740352" y="2978614"/>
            <a:ext cx="1997475" cy="371451"/>
          </a:xfrm>
          <a:prstGeom prst="rect">
            <a:avLst/>
          </a:prstGeom>
          <a:solidFill>
            <a:srgbClr val="D2785A"/>
          </a:solidFill>
        </p:spPr>
        <p:txBody>
          <a:bodyPr wrap="square" lIns="72000" tIns="46800" rIns="72000" bIns="46800" rtlCol="0" anchor="ctr" anchorCtr="1">
            <a:noAutofit/>
          </a:bodyPr>
          <a:lstStyle/>
          <a:p>
            <a:pPr algn="ctr"/>
            <a:endParaRPr lang="en-IN" dirty="0">
              <a:solidFill>
                <a:schemeClr val="bg1"/>
              </a:solidFill>
            </a:endParaRPr>
          </a:p>
        </p:txBody>
      </p:sp>
      <p:sp>
        <p:nvSpPr>
          <p:cNvPr id="15" name="Rectangle 14">
            <a:extLst>
              <a:ext uri="{FF2B5EF4-FFF2-40B4-BE49-F238E27FC236}">
                <a16:creationId xmlns:a16="http://schemas.microsoft.com/office/drawing/2014/main" id="{A4076C23-1701-4E5C-9D73-60A936ABB639}"/>
              </a:ext>
            </a:extLst>
          </p:cNvPr>
          <p:cNvSpPr/>
          <p:nvPr/>
        </p:nvSpPr>
        <p:spPr>
          <a:xfrm>
            <a:off x="3869838" y="2994508"/>
            <a:ext cx="1501349" cy="355558"/>
          </a:xfrm>
          <a:prstGeom prst="rect">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18" name="Rectangle 17">
            <a:extLst>
              <a:ext uri="{FF2B5EF4-FFF2-40B4-BE49-F238E27FC236}">
                <a16:creationId xmlns:a16="http://schemas.microsoft.com/office/drawing/2014/main" id="{75ABACAA-5DB9-6AD3-9871-1105206C8F3A}"/>
              </a:ext>
            </a:extLst>
          </p:cNvPr>
          <p:cNvSpPr/>
          <p:nvPr/>
        </p:nvSpPr>
        <p:spPr>
          <a:xfrm>
            <a:off x="5487501" y="2987962"/>
            <a:ext cx="1694937" cy="362104"/>
          </a:xfrm>
          <a:prstGeom prst="rect">
            <a:avLst/>
          </a:prstGeom>
          <a:solidFill>
            <a:srgbClr val="3E7CA6"/>
          </a:solidFill>
        </p:spPr>
        <p:txBody>
          <a:bodyPr wrap="square" lIns="72000" tIns="46800" rIns="72000" bIns="46800" rtlCol="0" anchor="ctr" anchorCtr="1">
            <a:noAutofit/>
          </a:bodyPr>
          <a:lstStyle/>
          <a:p>
            <a:pPr algn="ctr"/>
            <a:endParaRPr lang="en-IN" dirty="0">
              <a:solidFill>
                <a:schemeClr val="bg1"/>
              </a:solidFill>
            </a:endParaRPr>
          </a:p>
        </p:txBody>
      </p:sp>
      <p:sp>
        <p:nvSpPr>
          <p:cNvPr id="20" name="Rectangle 19">
            <a:extLst>
              <a:ext uri="{FF2B5EF4-FFF2-40B4-BE49-F238E27FC236}">
                <a16:creationId xmlns:a16="http://schemas.microsoft.com/office/drawing/2014/main" id="{F8FA82BB-91FB-83FC-4E2F-48E006575EFF}"/>
              </a:ext>
            </a:extLst>
          </p:cNvPr>
          <p:cNvSpPr/>
          <p:nvPr/>
        </p:nvSpPr>
        <p:spPr>
          <a:xfrm>
            <a:off x="7298752" y="2987962"/>
            <a:ext cx="1694937" cy="362104"/>
          </a:xfrm>
          <a:prstGeom prst="rect">
            <a:avLst/>
          </a:prstGeom>
          <a:solidFill>
            <a:srgbClr val="A388BF"/>
          </a:solidFill>
        </p:spPr>
        <p:txBody>
          <a:bodyPr wrap="square" lIns="72000" tIns="46800" rIns="72000" bIns="46800" rtlCol="0" anchor="ctr" anchorCtr="1">
            <a:noAutofit/>
          </a:bodyPr>
          <a:lstStyle/>
          <a:p>
            <a:pPr algn="ctr"/>
            <a:endParaRPr lang="en-IN" dirty="0">
              <a:solidFill>
                <a:schemeClr val="bg1"/>
              </a:solidFill>
            </a:endParaRPr>
          </a:p>
        </p:txBody>
      </p:sp>
      <p:sp>
        <p:nvSpPr>
          <p:cNvPr id="21" name="Rectangle 20">
            <a:extLst>
              <a:ext uri="{FF2B5EF4-FFF2-40B4-BE49-F238E27FC236}">
                <a16:creationId xmlns:a16="http://schemas.microsoft.com/office/drawing/2014/main" id="{0C91AB02-0B01-DA06-CE82-C102C59F02D6}"/>
              </a:ext>
            </a:extLst>
          </p:cNvPr>
          <p:cNvSpPr/>
          <p:nvPr/>
        </p:nvSpPr>
        <p:spPr>
          <a:xfrm>
            <a:off x="9079506" y="2987962"/>
            <a:ext cx="1694937" cy="362104"/>
          </a:xfrm>
          <a:prstGeom prst="rect">
            <a:avLst/>
          </a:prstGeom>
          <a:solidFill>
            <a:srgbClr val="3E7CA6"/>
          </a:solidFill>
        </p:spPr>
        <p:txBody>
          <a:bodyPr wrap="square" lIns="72000" tIns="46800" rIns="72000" bIns="46800" rtlCol="0" anchor="ctr" anchorCtr="1">
            <a:noAutofit/>
          </a:bodyPr>
          <a:lstStyle/>
          <a:p>
            <a:pPr algn="ctr"/>
            <a:endParaRPr lang="en-IN" dirty="0">
              <a:solidFill>
                <a:schemeClr val="bg1"/>
              </a:solidFill>
            </a:endParaRPr>
          </a:p>
        </p:txBody>
      </p:sp>
      <p:sp>
        <p:nvSpPr>
          <p:cNvPr id="22" name="Minus Sign 21">
            <a:extLst>
              <a:ext uri="{FF2B5EF4-FFF2-40B4-BE49-F238E27FC236}">
                <a16:creationId xmlns:a16="http://schemas.microsoft.com/office/drawing/2014/main" id="{A938F55F-59AA-17EE-4AFC-A2E339AFA4F0}"/>
              </a:ext>
            </a:extLst>
          </p:cNvPr>
          <p:cNvSpPr/>
          <p:nvPr/>
        </p:nvSpPr>
        <p:spPr>
          <a:xfrm>
            <a:off x="2564315" y="958789"/>
            <a:ext cx="72000" cy="3311370"/>
          </a:xfrm>
          <a:prstGeom prst="mathMinus">
            <a:avLst/>
          </a:prstGeom>
          <a:solidFill>
            <a:srgbClr val="D2785A"/>
          </a:solidFill>
        </p:spPr>
        <p:txBody>
          <a:bodyPr wrap="square" lIns="72000" tIns="46800" rIns="72000" bIns="46800" rtlCol="0" anchor="ctr" anchorCtr="1">
            <a:noAutofit/>
          </a:bodyPr>
          <a:lstStyle/>
          <a:p>
            <a:pPr algn="ctr"/>
            <a:endParaRPr lang="en-IN" dirty="0">
              <a:solidFill>
                <a:schemeClr val="bg1"/>
              </a:solidFill>
            </a:endParaRPr>
          </a:p>
        </p:txBody>
      </p:sp>
      <p:sp>
        <p:nvSpPr>
          <p:cNvPr id="23" name="Minus Sign 22">
            <a:extLst>
              <a:ext uri="{FF2B5EF4-FFF2-40B4-BE49-F238E27FC236}">
                <a16:creationId xmlns:a16="http://schemas.microsoft.com/office/drawing/2014/main" id="{1AA3C756-94B2-5809-3A52-A99A267CE554}"/>
              </a:ext>
            </a:extLst>
          </p:cNvPr>
          <p:cNvSpPr/>
          <p:nvPr/>
        </p:nvSpPr>
        <p:spPr>
          <a:xfrm>
            <a:off x="4601024" y="1957410"/>
            <a:ext cx="72000" cy="3622089"/>
          </a:xfrm>
          <a:prstGeom prst="mathMinus">
            <a:avLst/>
          </a:prstGeom>
          <a:solidFill>
            <a:schemeClr val="accent6">
              <a:lumMod val="90000"/>
              <a:lumOff val="10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24" name="Minus Sign 23">
            <a:extLst>
              <a:ext uri="{FF2B5EF4-FFF2-40B4-BE49-F238E27FC236}">
                <a16:creationId xmlns:a16="http://schemas.microsoft.com/office/drawing/2014/main" id="{EB9E85D8-5A82-4DD8-BE9C-F51ECE5CFCE9}"/>
              </a:ext>
            </a:extLst>
          </p:cNvPr>
          <p:cNvSpPr/>
          <p:nvPr/>
        </p:nvSpPr>
        <p:spPr>
          <a:xfrm>
            <a:off x="6268738" y="944854"/>
            <a:ext cx="72000" cy="3311370"/>
          </a:xfrm>
          <a:prstGeom prst="mathMinus">
            <a:avLst/>
          </a:prstGeom>
          <a:solidFill>
            <a:schemeClr val="accent2"/>
          </a:solidFill>
        </p:spPr>
        <p:txBody>
          <a:bodyPr wrap="square" lIns="72000" tIns="46800" rIns="72000" bIns="46800" rtlCol="0" anchor="ctr" anchorCtr="1">
            <a:noAutofit/>
          </a:bodyPr>
          <a:lstStyle/>
          <a:p>
            <a:pPr algn="ctr"/>
            <a:endParaRPr lang="en-IN" dirty="0">
              <a:solidFill>
                <a:schemeClr val="bg1"/>
              </a:solidFill>
            </a:endParaRPr>
          </a:p>
        </p:txBody>
      </p:sp>
      <p:sp>
        <p:nvSpPr>
          <p:cNvPr id="25" name="Minus Sign 24">
            <a:extLst>
              <a:ext uri="{FF2B5EF4-FFF2-40B4-BE49-F238E27FC236}">
                <a16:creationId xmlns:a16="http://schemas.microsoft.com/office/drawing/2014/main" id="{AB8E038C-C687-1D34-74D0-9B8B88403678}"/>
              </a:ext>
            </a:extLst>
          </p:cNvPr>
          <p:cNvSpPr/>
          <p:nvPr/>
        </p:nvSpPr>
        <p:spPr>
          <a:xfrm>
            <a:off x="8186390" y="1957409"/>
            <a:ext cx="72000" cy="3622089"/>
          </a:xfrm>
          <a:prstGeom prst="mathMinus">
            <a:avLst/>
          </a:prstGeom>
          <a:solidFill>
            <a:srgbClr val="A388BF"/>
          </a:solidFill>
        </p:spPr>
        <p:txBody>
          <a:bodyPr wrap="square" lIns="72000" tIns="46800" rIns="72000" bIns="46800" rtlCol="0" anchor="ctr" anchorCtr="1">
            <a:noAutofit/>
          </a:bodyPr>
          <a:lstStyle/>
          <a:p>
            <a:pPr algn="ctr"/>
            <a:endParaRPr lang="en-IN" dirty="0">
              <a:solidFill>
                <a:schemeClr val="bg1"/>
              </a:solidFill>
            </a:endParaRPr>
          </a:p>
        </p:txBody>
      </p:sp>
      <p:sp>
        <p:nvSpPr>
          <p:cNvPr id="26" name="Minus Sign 25">
            <a:extLst>
              <a:ext uri="{FF2B5EF4-FFF2-40B4-BE49-F238E27FC236}">
                <a16:creationId xmlns:a16="http://schemas.microsoft.com/office/drawing/2014/main" id="{BCCF0FD7-CCBF-1DCA-8026-D512D6A090D8}"/>
              </a:ext>
            </a:extLst>
          </p:cNvPr>
          <p:cNvSpPr/>
          <p:nvPr/>
        </p:nvSpPr>
        <p:spPr>
          <a:xfrm>
            <a:off x="9876964" y="944855"/>
            <a:ext cx="72000" cy="3311370"/>
          </a:xfrm>
          <a:prstGeom prst="mathMinus">
            <a:avLst/>
          </a:prstGeom>
          <a:solidFill>
            <a:schemeClr val="accent2"/>
          </a:solidFill>
        </p:spPr>
        <p:txBody>
          <a:bodyPr wrap="square" lIns="72000" tIns="46800" rIns="72000" bIns="46800" rtlCol="0" anchor="ctr" anchorCtr="1">
            <a:noAutofit/>
          </a:bodyPr>
          <a:lstStyle/>
          <a:p>
            <a:pPr algn="ctr"/>
            <a:endParaRPr lang="en-IN" dirty="0">
              <a:solidFill>
                <a:schemeClr val="bg1"/>
              </a:solidFill>
            </a:endParaRPr>
          </a:p>
        </p:txBody>
      </p:sp>
      <p:sp>
        <p:nvSpPr>
          <p:cNvPr id="7" name="TextBox 6">
            <a:extLst>
              <a:ext uri="{FF2B5EF4-FFF2-40B4-BE49-F238E27FC236}">
                <a16:creationId xmlns:a16="http://schemas.microsoft.com/office/drawing/2014/main" id="{67726049-BA3A-176C-CB86-04E5738BC05C}"/>
              </a:ext>
            </a:extLst>
          </p:cNvPr>
          <p:cNvSpPr txBox="1"/>
          <p:nvPr/>
        </p:nvSpPr>
        <p:spPr>
          <a:xfrm>
            <a:off x="1935332" y="1196282"/>
            <a:ext cx="1490470" cy="761127"/>
          </a:xfrm>
          <a:prstGeom prst="rect">
            <a:avLst/>
          </a:prstGeom>
          <a:noFill/>
        </p:spPr>
        <p:txBody>
          <a:bodyPr wrap="square" lIns="0" tIns="0" rIns="0" bIns="0" rtlCol="0">
            <a:noAutofit/>
          </a:bodyPr>
          <a:lstStyle/>
          <a:p>
            <a:pPr algn="l"/>
            <a:r>
              <a:rPr lang="en-US" dirty="0">
                <a:solidFill>
                  <a:srgbClr val="92D050"/>
                </a:solidFill>
              </a:rPr>
              <a:t>June 2025</a:t>
            </a:r>
            <a:endParaRPr lang="en-IN" dirty="0" err="1">
              <a:solidFill>
                <a:srgbClr val="92D050"/>
              </a:solidFill>
            </a:endParaRPr>
          </a:p>
        </p:txBody>
      </p:sp>
      <p:sp>
        <p:nvSpPr>
          <p:cNvPr id="9" name="TextBox 8">
            <a:extLst>
              <a:ext uri="{FF2B5EF4-FFF2-40B4-BE49-F238E27FC236}">
                <a16:creationId xmlns:a16="http://schemas.microsoft.com/office/drawing/2014/main" id="{ECC63B7E-A87E-36DA-5AD9-5B3CFEDA9460}"/>
              </a:ext>
            </a:extLst>
          </p:cNvPr>
          <p:cNvSpPr txBox="1"/>
          <p:nvPr/>
        </p:nvSpPr>
        <p:spPr>
          <a:xfrm>
            <a:off x="7849340" y="4314097"/>
            <a:ext cx="1490470" cy="761127"/>
          </a:xfrm>
          <a:prstGeom prst="rect">
            <a:avLst/>
          </a:prstGeom>
          <a:noFill/>
        </p:spPr>
        <p:txBody>
          <a:bodyPr wrap="square" lIns="0" tIns="0" rIns="0" bIns="0" rtlCol="0">
            <a:noAutofit/>
          </a:bodyPr>
          <a:lstStyle/>
          <a:p>
            <a:pPr algn="l"/>
            <a:r>
              <a:rPr lang="en-US" dirty="0">
                <a:solidFill>
                  <a:srgbClr val="D2785A"/>
                </a:solidFill>
              </a:rPr>
              <a:t>June 2025</a:t>
            </a:r>
            <a:endParaRPr lang="en-IN" dirty="0" err="1">
              <a:solidFill>
                <a:srgbClr val="D2785A"/>
              </a:solidFill>
            </a:endParaRPr>
          </a:p>
        </p:txBody>
      </p:sp>
      <p:sp>
        <p:nvSpPr>
          <p:cNvPr id="19" name="TextBox 18">
            <a:extLst>
              <a:ext uri="{FF2B5EF4-FFF2-40B4-BE49-F238E27FC236}">
                <a16:creationId xmlns:a16="http://schemas.microsoft.com/office/drawing/2014/main" id="{37209378-F469-594C-3234-E80A62EA6096}"/>
              </a:ext>
            </a:extLst>
          </p:cNvPr>
          <p:cNvSpPr txBox="1"/>
          <p:nvPr/>
        </p:nvSpPr>
        <p:spPr>
          <a:xfrm>
            <a:off x="4252780" y="4360306"/>
            <a:ext cx="1490470" cy="761127"/>
          </a:xfrm>
          <a:prstGeom prst="rect">
            <a:avLst/>
          </a:prstGeom>
          <a:noFill/>
        </p:spPr>
        <p:txBody>
          <a:bodyPr wrap="square" lIns="0" tIns="0" rIns="0" bIns="0" rtlCol="0">
            <a:noAutofit/>
          </a:bodyPr>
          <a:lstStyle/>
          <a:p>
            <a:pPr algn="l"/>
            <a:r>
              <a:rPr lang="en-US" dirty="0">
                <a:solidFill>
                  <a:srgbClr val="00B0F0"/>
                </a:solidFill>
              </a:rPr>
              <a:t>June 2025</a:t>
            </a:r>
            <a:endParaRPr lang="en-IN" dirty="0" err="1">
              <a:solidFill>
                <a:srgbClr val="00B0F0"/>
              </a:solidFill>
            </a:endParaRPr>
          </a:p>
        </p:txBody>
      </p:sp>
      <p:sp>
        <p:nvSpPr>
          <p:cNvPr id="27" name="TextBox 26">
            <a:extLst>
              <a:ext uri="{FF2B5EF4-FFF2-40B4-BE49-F238E27FC236}">
                <a16:creationId xmlns:a16="http://schemas.microsoft.com/office/drawing/2014/main" id="{5E8D8294-85ED-6B3F-614A-D200DB94A912}"/>
              </a:ext>
            </a:extLst>
          </p:cNvPr>
          <p:cNvSpPr txBox="1"/>
          <p:nvPr/>
        </p:nvSpPr>
        <p:spPr>
          <a:xfrm>
            <a:off x="5602691" y="1087243"/>
            <a:ext cx="1490470" cy="761127"/>
          </a:xfrm>
          <a:prstGeom prst="rect">
            <a:avLst/>
          </a:prstGeom>
          <a:noFill/>
        </p:spPr>
        <p:txBody>
          <a:bodyPr wrap="square" lIns="0" tIns="0" rIns="0" bIns="0" rtlCol="0">
            <a:noAutofit/>
          </a:bodyPr>
          <a:lstStyle/>
          <a:p>
            <a:pPr algn="l"/>
            <a:r>
              <a:rPr lang="en-US" dirty="0">
                <a:solidFill>
                  <a:srgbClr val="FFC000"/>
                </a:solidFill>
              </a:rPr>
              <a:t>June 2025</a:t>
            </a:r>
            <a:endParaRPr lang="en-IN" dirty="0" err="1">
              <a:solidFill>
                <a:srgbClr val="FFC000"/>
              </a:solidFill>
            </a:endParaRPr>
          </a:p>
        </p:txBody>
      </p:sp>
      <p:sp>
        <p:nvSpPr>
          <p:cNvPr id="28" name="TextBox 27">
            <a:extLst>
              <a:ext uri="{FF2B5EF4-FFF2-40B4-BE49-F238E27FC236}">
                <a16:creationId xmlns:a16="http://schemas.microsoft.com/office/drawing/2014/main" id="{26774C61-B969-6F26-4D62-35CC1EFC675A}"/>
              </a:ext>
            </a:extLst>
          </p:cNvPr>
          <p:cNvSpPr txBox="1"/>
          <p:nvPr/>
        </p:nvSpPr>
        <p:spPr>
          <a:xfrm>
            <a:off x="9339810" y="1133452"/>
            <a:ext cx="1490470" cy="761127"/>
          </a:xfrm>
          <a:prstGeom prst="rect">
            <a:avLst/>
          </a:prstGeom>
          <a:noFill/>
        </p:spPr>
        <p:txBody>
          <a:bodyPr wrap="square" lIns="0" tIns="0" rIns="0" bIns="0" rtlCol="0">
            <a:noAutofit/>
          </a:bodyPr>
          <a:lstStyle/>
          <a:p>
            <a:pPr algn="l"/>
            <a:r>
              <a:rPr lang="en-US" dirty="0">
                <a:solidFill>
                  <a:srgbClr val="D2785A"/>
                </a:solidFill>
              </a:rPr>
              <a:t>June 2025</a:t>
            </a:r>
            <a:endParaRPr lang="en-IN" dirty="0" err="1">
              <a:solidFill>
                <a:srgbClr val="D2785A"/>
              </a:solidFill>
            </a:endParaRPr>
          </a:p>
        </p:txBody>
      </p:sp>
    </p:spTree>
    <p:extLst>
      <p:ext uri="{BB962C8B-B14F-4D97-AF65-F5344CB8AC3E}">
        <p14:creationId xmlns:p14="http://schemas.microsoft.com/office/powerpoint/2010/main" val="201303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5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20"/>
                                        <p:tgtEl>
                                          <p:spTgt spid="13"/>
                                        </p:tgtEl>
                                      </p:cBhvr>
                                    </p:animEffect>
                                  </p:childTnLst>
                                </p:cTn>
                              </p:par>
                            </p:childTnLst>
                          </p:cTn>
                        </p:par>
                        <p:par>
                          <p:cTn id="11" fill="hold">
                            <p:stCondLst>
                              <p:cond delay="250"/>
                            </p:stCondLst>
                            <p:childTnLst>
                              <p:par>
                                <p:cTn id="12" presetID="22" presetClass="entr" presetSubtype="4"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12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12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childTnLst>
                          </p:cTn>
                        </p:par>
                        <p:par>
                          <p:cTn id="29" fill="hold">
                            <p:stCondLst>
                              <p:cond delay="1750"/>
                            </p:stCondLst>
                            <p:childTnLst>
                              <p:par>
                                <p:cTn id="30" presetID="2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12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childTnLst>
                          </p:cTn>
                        </p:par>
                        <p:par>
                          <p:cTn id="36" fill="hold">
                            <p:stCondLst>
                              <p:cond delay="225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120"/>
                                        <p:tgtEl>
                                          <p:spTgt spid="2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8" grpId="0" animBg="1"/>
      <p:bldP spid="20" grpId="0" animBg="1"/>
      <p:bldP spid="21" grpId="0" animBg="1"/>
      <p:bldP spid="22" grpId="0" animBg="1"/>
      <p:bldP spid="23" grpId="0" animBg="1"/>
      <p:bldP spid="24" grpId="0" animBg="1"/>
      <p:bldP spid="25" grpId="0" animBg="1"/>
      <p:bldP spid="26" grpId="0" animBg="1"/>
      <p:bldP spid="7" grpId="0"/>
      <p:bldP spid="9" grpId="0"/>
      <p:bldP spid="19" grpId="0"/>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3099-5D14-D0FD-B47D-C009D746FE74}"/>
            </a:ext>
          </a:extLst>
        </p:cNvPr>
        <p:cNvGrpSpPr/>
        <p:nvPr/>
      </p:nvGrpSpPr>
      <p:grpSpPr>
        <a:xfrm>
          <a:off x="0" y="0"/>
          <a:ext cx="0" cy="0"/>
          <a:chOff x="0" y="0"/>
          <a:chExt cx="0" cy="0"/>
        </a:xfrm>
      </p:grpSpPr>
    </p:spTree>
    <p:extLst>
      <p:ext uri="{BB962C8B-B14F-4D97-AF65-F5344CB8AC3E}">
        <p14:creationId xmlns:p14="http://schemas.microsoft.com/office/powerpoint/2010/main" val="1740302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9C426-5315-C841-30D4-40EFD1BC583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0468591-38BC-1DA9-6CAC-9B6D028BF2D9}"/>
              </a:ext>
            </a:extLst>
          </p:cNvPr>
          <p:cNvSpPr>
            <a:spLocks noGrp="1"/>
          </p:cNvSpPr>
          <p:nvPr>
            <p:ph type="title"/>
          </p:nvPr>
        </p:nvSpPr>
        <p:spPr>
          <a:xfrm>
            <a:off x="134062" y="288072"/>
            <a:ext cx="5290791" cy="465421"/>
          </a:xfrm>
        </p:spPr>
        <p:txBody>
          <a:bodyPr/>
          <a:lstStyle/>
          <a:p>
            <a:r>
              <a:rPr lang="en-US" sz="2000" dirty="0">
                <a:ea typeface="+mj-lt"/>
                <a:cs typeface="+mj-lt"/>
              </a:rPr>
              <a:t>Data flow diagram | Agentic AI Anomaly Detection</a:t>
            </a:r>
            <a:endParaRPr lang="en-US" sz="2000" dirty="0"/>
          </a:p>
        </p:txBody>
      </p:sp>
      <p:pic>
        <p:nvPicPr>
          <p:cNvPr id="3" name="Picture 2" descr="A diagram of a company&#10;&#10;AI-generated content may be incorrect.">
            <a:extLst>
              <a:ext uri="{FF2B5EF4-FFF2-40B4-BE49-F238E27FC236}">
                <a16:creationId xmlns:a16="http://schemas.microsoft.com/office/drawing/2014/main" id="{071A346E-CDFE-9A86-2EC4-0C1A1E596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842"/>
            <a:ext cx="12192000" cy="4952315"/>
          </a:xfrm>
          <a:prstGeom prst="rect">
            <a:avLst/>
          </a:prstGeom>
        </p:spPr>
      </p:pic>
    </p:spTree>
    <p:extLst>
      <p:ext uri="{BB962C8B-B14F-4D97-AF65-F5344CB8AC3E}">
        <p14:creationId xmlns:p14="http://schemas.microsoft.com/office/powerpoint/2010/main" val="3800195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20759-DC8E-E3B4-844A-D4C6E613CA0F}"/>
            </a:ext>
          </a:extLst>
        </p:cNvPr>
        <p:cNvGrpSpPr/>
        <p:nvPr/>
      </p:nvGrpSpPr>
      <p:grpSpPr>
        <a:xfrm>
          <a:off x="0" y="0"/>
          <a:ext cx="0" cy="0"/>
          <a:chOff x="0" y="0"/>
          <a:chExt cx="0" cy="0"/>
        </a:xfrm>
      </p:grpSpPr>
    </p:spTree>
    <p:extLst>
      <p:ext uri="{BB962C8B-B14F-4D97-AF65-F5344CB8AC3E}">
        <p14:creationId xmlns:p14="http://schemas.microsoft.com/office/powerpoint/2010/main" val="3959313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198CA-E824-77E7-E615-0EF2B22983BF}"/>
            </a:ext>
          </a:extLst>
        </p:cNvPr>
        <p:cNvGrpSpPr/>
        <p:nvPr/>
      </p:nvGrpSpPr>
      <p:grpSpPr>
        <a:xfrm>
          <a:off x="0" y="0"/>
          <a:ext cx="0" cy="0"/>
          <a:chOff x="0" y="0"/>
          <a:chExt cx="0" cy="0"/>
        </a:xfrm>
      </p:grpSpPr>
    </p:spTree>
    <p:extLst>
      <p:ext uri="{BB962C8B-B14F-4D97-AF65-F5344CB8AC3E}">
        <p14:creationId xmlns:p14="http://schemas.microsoft.com/office/powerpoint/2010/main" val="3921877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7F21-9C8D-9717-27E1-C8807D37B94C}"/>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CB25C1E1-C7DB-5563-73F1-776093E82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3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EEE2C2-F4E1-6C12-B553-5391E2D38A8D}"/>
              </a:ext>
            </a:extLst>
          </p:cNvPr>
          <p:cNvSpPr/>
          <p:nvPr/>
        </p:nvSpPr>
        <p:spPr>
          <a:xfrm>
            <a:off x="-9331" y="-44153"/>
            <a:ext cx="12192000" cy="6858000"/>
          </a:xfrm>
          <a:prstGeom prst="rect">
            <a:avLst/>
          </a:prstGeom>
          <a:solidFill>
            <a:schemeClr val="accent4">
              <a:lumMod val="50000"/>
              <a:alpha val="80000"/>
            </a:schemeClr>
          </a:solidFill>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4697B12B-E48A-CFCD-2970-383EBD0A34ED}"/>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F1CE671E-8AD2-9EE0-7D22-C23C8C0C91DE}"/>
              </a:ext>
            </a:extLst>
          </p:cNvPr>
          <p:cNvGrpSpPr/>
          <p:nvPr/>
        </p:nvGrpSpPr>
        <p:grpSpPr>
          <a:xfrm>
            <a:off x="33140" y="123383"/>
            <a:ext cx="446903" cy="2209269"/>
            <a:chOff x="-8364" y="114052"/>
            <a:chExt cx="516883" cy="3136051"/>
          </a:xfrm>
          <a:solidFill>
            <a:schemeClr val="accent1">
              <a:lumMod val="50000"/>
            </a:schemeClr>
          </a:solidFill>
        </p:grpSpPr>
        <p:pic>
          <p:nvPicPr>
            <p:cNvPr id="5" name="Graphic 4" descr="House">
              <a:extLst>
                <a:ext uri="{FF2B5EF4-FFF2-40B4-BE49-F238E27FC236}">
                  <a16:creationId xmlns:a16="http://schemas.microsoft.com/office/drawing/2014/main" id="{6EBEF2E9-8145-E4A5-1D47-E4610AB6B6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B368B42C-80BE-5614-FD43-58E9E7115E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0C25047F-2F2E-A955-BB0D-75D112A262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CF52F6E8-F0A4-95A4-B828-6BEDB725B3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DFC7B46C-144F-771D-C1D7-1F94C22120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4E5C532C-647C-159E-09C9-3142A78CF97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19" name="Rectangle 18">
            <a:extLst>
              <a:ext uri="{FF2B5EF4-FFF2-40B4-BE49-F238E27FC236}">
                <a16:creationId xmlns:a16="http://schemas.microsoft.com/office/drawing/2014/main" id="{336CA5EF-F1DA-3570-7E8B-DB29BD41968B}"/>
              </a:ext>
            </a:extLst>
          </p:cNvPr>
          <p:cNvSpPr/>
          <p:nvPr/>
        </p:nvSpPr>
        <p:spPr>
          <a:xfrm>
            <a:off x="503853" y="0"/>
            <a:ext cx="2258008" cy="399466"/>
          </a:xfrm>
          <a:prstGeom prst="rect">
            <a:avLst/>
          </a:prstGeom>
          <a:ln>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FD8C52D-0B9F-1DAD-EECA-D88795C61A9E}"/>
              </a:ext>
            </a:extLst>
          </p:cNvPr>
          <p:cNvSpPr txBox="1"/>
          <p:nvPr/>
        </p:nvSpPr>
        <p:spPr>
          <a:xfrm>
            <a:off x="571197" y="16536"/>
            <a:ext cx="2248677" cy="338554"/>
          </a:xfrm>
          <a:prstGeom prst="rect">
            <a:avLst/>
          </a:prstGeom>
          <a:noFill/>
        </p:spPr>
        <p:txBody>
          <a:bodyPr wrap="square" rtlCol="0">
            <a:spAutoFit/>
          </a:bodyPr>
          <a:lstStyle/>
          <a:p>
            <a:r>
              <a:rPr lang="en-US" sz="1600" dirty="0">
                <a:solidFill>
                  <a:schemeClr val="bg1"/>
                </a:solidFill>
                <a:latin typeface="Lucida Calligraphy" panose="03010101010101010101" pitchFamily="66" charset="0"/>
              </a:rPr>
              <a:t>Introduction      </a:t>
            </a:r>
            <a:r>
              <a:rPr lang="en-US" sz="1600" dirty="0">
                <a:solidFill>
                  <a:schemeClr val="bg1"/>
                </a:solidFill>
                <a:latin typeface="LiSu" panose="02010509060101010101" pitchFamily="49" charset="-122"/>
                <a:ea typeface="LiSu" panose="02010509060101010101" pitchFamily="49" charset="-122"/>
              </a:rPr>
              <a:t>x</a:t>
            </a:r>
            <a:endParaRPr lang="en-IN" sz="1600" dirty="0">
              <a:solidFill>
                <a:schemeClr val="bg1"/>
              </a:solidFill>
              <a:latin typeface="LiSu" panose="02010509060101010101" pitchFamily="49" charset="-122"/>
              <a:ea typeface="LiSu" panose="02010509060101010101" pitchFamily="49" charset="-122"/>
            </a:endParaRPr>
          </a:p>
        </p:txBody>
      </p:sp>
      <p:sp>
        <p:nvSpPr>
          <p:cNvPr id="3" name="Rectangle 2">
            <a:extLst>
              <a:ext uri="{FF2B5EF4-FFF2-40B4-BE49-F238E27FC236}">
                <a16:creationId xmlns:a16="http://schemas.microsoft.com/office/drawing/2014/main" id="{327F7F7C-2493-447B-1F0B-F745137C1C7D}"/>
              </a:ext>
            </a:extLst>
          </p:cNvPr>
          <p:cNvSpPr/>
          <p:nvPr/>
        </p:nvSpPr>
        <p:spPr>
          <a:xfrm>
            <a:off x="2761861" y="16536"/>
            <a:ext cx="943013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Rounded Corners 5">
            <a:extLst>
              <a:ext uri="{FF2B5EF4-FFF2-40B4-BE49-F238E27FC236}">
                <a16:creationId xmlns:a16="http://schemas.microsoft.com/office/drawing/2014/main" id="{19BFC19B-DA36-EE62-E832-B9BD0147B48D}"/>
              </a:ext>
            </a:extLst>
          </p:cNvPr>
          <p:cNvSpPr/>
          <p:nvPr/>
        </p:nvSpPr>
        <p:spPr>
          <a:xfrm>
            <a:off x="725283" y="3138376"/>
            <a:ext cx="4345875" cy="2753590"/>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F88F7279-F906-0606-FF06-895AC2FBBF9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3537" y="949771"/>
            <a:ext cx="3036439" cy="4908037"/>
          </a:xfrm>
          <a:prstGeom prst="rect">
            <a:avLst/>
          </a:prstGeom>
        </p:spPr>
      </p:pic>
      <p:sp>
        <p:nvSpPr>
          <p:cNvPr id="7" name="TextBox 6">
            <a:extLst>
              <a:ext uri="{FF2B5EF4-FFF2-40B4-BE49-F238E27FC236}">
                <a16:creationId xmlns:a16="http://schemas.microsoft.com/office/drawing/2014/main" id="{AF13CCA1-650F-8EF7-B6D6-45C115169456}"/>
              </a:ext>
            </a:extLst>
          </p:cNvPr>
          <p:cNvSpPr txBox="1"/>
          <p:nvPr/>
        </p:nvSpPr>
        <p:spPr>
          <a:xfrm>
            <a:off x="2761861" y="1783093"/>
            <a:ext cx="2430413" cy="566197"/>
          </a:xfrm>
          <a:prstGeom prst="rect">
            <a:avLst/>
          </a:prstGeom>
          <a:noFill/>
        </p:spPr>
        <p:txBody>
          <a:bodyPr wrap="square" lIns="0" tIns="0" rIns="0" bIns="0" rtlCol="0">
            <a:noAutofit/>
          </a:bodyPr>
          <a:lstStyle/>
          <a:p>
            <a:pPr algn="l"/>
            <a:r>
              <a:rPr lang="en-US" sz="3600" b="1" dirty="0">
                <a:solidFill>
                  <a:schemeClr val="accent6">
                    <a:lumMod val="10000"/>
                    <a:lumOff val="90000"/>
                  </a:schemeClr>
                </a:solidFill>
              </a:rPr>
              <a:t>Srikar </a:t>
            </a:r>
            <a:r>
              <a:rPr lang="en-US" sz="3600" b="1" dirty="0" err="1">
                <a:solidFill>
                  <a:schemeClr val="accent6">
                    <a:lumMod val="10000"/>
                    <a:lumOff val="90000"/>
                  </a:schemeClr>
                </a:solidFill>
              </a:rPr>
              <a:t>Kotra</a:t>
            </a:r>
            <a:endParaRPr lang="en-IN" sz="3600" b="1" dirty="0" err="1">
              <a:solidFill>
                <a:schemeClr val="accent6">
                  <a:lumMod val="10000"/>
                  <a:lumOff val="90000"/>
                </a:schemeClr>
              </a:solidFill>
            </a:endParaRPr>
          </a:p>
        </p:txBody>
      </p:sp>
      <p:sp>
        <p:nvSpPr>
          <p:cNvPr id="9" name="TextBox 8">
            <a:extLst>
              <a:ext uri="{FF2B5EF4-FFF2-40B4-BE49-F238E27FC236}">
                <a16:creationId xmlns:a16="http://schemas.microsoft.com/office/drawing/2014/main" id="{FE617FD0-8D19-011E-E6B8-8A699DE60A70}"/>
              </a:ext>
            </a:extLst>
          </p:cNvPr>
          <p:cNvSpPr txBox="1"/>
          <p:nvPr/>
        </p:nvSpPr>
        <p:spPr>
          <a:xfrm>
            <a:off x="2974874" y="2407426"/>
            <a:ext cx="2867891" cy="367928"/>
          </a:xfrm>
          <a:prstGeom prst="rect">
            <a:avLst/>
          </a:prstGeom>
          <a:noFill/>
        </p:spPr>
        <p:txBody>
          <a:bodyPr wrap="square" lIns="0" tIns="0" rIns="0" bIns="0" rtlCol="0">
            <a:noAutofit/>
          </a:bodyPr>
          <a:lstStyle/>
          <a:p>
            <a:pPr algn="l"/>
            <a:r>
              <a:rPr lang="en-US" dirty="0">
                <a:solidFill>
                  <a:schemeClr val="bg1"/>
                </a:solidFill>
              </a:rPr>
              <a:t>Software Engineer Intern</a:t>
            </a:r>
            <a:endParaRPr lang="en-IN" dirty="0" err="1">
              <a:solidFill>
                <a:schemeClr val="bg1"/>
              </a:solidFill>
            </a:endParaRPr>
          </a:p>
        </p:txBody>
      </p:sp>
      <p:sp>
        <p:nvSpPr>
          <p:cNvPr id="38" name="Freeform: Shape 37">
            <a:extLst>
              <a:ext uri="{FF2B5EF4-FFF2-40B4-BE49-F238E27FC236}">
                <a16:creationId xmlns:a16="http://schemas.microsoft.com/office/drawing/2014/main" id="{F88C2ECE-50CF-4213-CC8E-ABF2159028E5}"/>
              </a:ext>
            </a:extLst>
          </p:cNvPr>
          <p:cNvSpPr/>
          <p:nvPr/>
        </p:nvSpPr>
        <p:spPr>
          <a:xfrm>
            <a:off x="6408397" y="1318408"/>
            <a:ext cx="390765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lumMod val="20000"/>
              <a:lumOff val="80000"/>
            </a:schemeClr>
          </a:solidFill>
          <a:ln>
            <a:solidFill>
              <a:srgbClr val="DBD99A"/>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39" name="Freeform: Shape 38">
            <a:extLst>
              <a:ext uri="{FF2B5EF4-FFF2-40B4-BE49-F238E27FC236}">
                <a16:creationId xmlns:a16="http://schemas.microsoft.com/office/drawing/2014/main" id="{CB749E52-877F-64FE-07FF-05B3950B509C}"/>
              </a:ext>
            </a:extLst>
          </p:cNvPr>
          <p:cNvSpPr/>
          <p:nvPr/>
        </p:nvSpPr>
        <p:spPr>
          <a:xfrm>
            <a:off x="6919990" y="2351564"/>
            <a:ext cx="390765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lumMod val="40000"/>
              <a:lumOff val="60000"/>
            </a:schemeClr>
          </a:solidFill>
          <a:ln>
            <a:solidFill>
              <a:schemeClr val="accent2">
                <a:lumMod val="50000"/>
              </a:schemeClr>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40" name="Freeform: Shape 39">
            <a:extLst>
              <a:ext uri="{FF2B5EF4-FFF2-40B4-BE49-F238E27FC236}">
                <a16:creationId xmlns:a16="http://schemas.microsoft.com/office/drawing/2014/main" id="{694D0B41-DC1F-9532-BE51-2A6C54785F9E}"/>
              </a:ext>
            </a:extLst>
          </p:cNvPr>
          <p:cNvSpPr/>
          <p:nvPr/>
        </p:nvSpPr>
        <p:spPr>
          <a:xfrm>
            <a:off x="7623743" y="3488274"/>
            <a:ext cx="403507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lumMod val="60000"/>
              <a:lumOff val="40000"/>
            </a:schemeClr>
          </a:solidFill>
          <a:ln>
            <a:solidFill>
              <a:schemeClr val="accent2">
                <a:lumMod val="50000"/>
              </a:schemeClr>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41" name="Freeform: Shape 40">
            <a:extLst>
              <a:ext uri="{FF2B5EF4-FFF2-40B4-BE49-F238E27FC236}">
                <a16:creationId xmlns:a16="http://schemas.microsoft.com/office/drawing/2014/main" id="{CDD6DA4C-D8D5-CE0F-4AEF-49450F22B372}"/>
              </a:ext>
            </a:extLst>
          </p:cNvPr>
          <p:cNvSpPr/>
          <p:nvPr/>
        </p:nvSpPr>
        <p:spPr>
          <a:xfrm>
            <a:off x="8166780" y="4617739"/>
            <a:ext cx="390765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solidFill>
          <a:ln>
            <a:solidFill>
              <a:schemeClr val="accent2">
                <a:lumMod val="50000"/>
              </a:schemeClr>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3" name="TextBox 12">
            <a:extLst>
              <a:ext uri="{FF2B5EF4-FFF2-40B4-BE49-F238E27FC236}">
                <a16:creationId xmlns:a16="http://schemas.microsoft.com/office/drawing/2014/main" id="{4409E809-689A-CA12-399D-24D518D54F9C}"/>
              </a:ext>
            </a:extLst>
          </p:cNvPr>
          <p:cNvSpPr txBox="1"/>
          <p:nvPr/>
        </p:nvSpPr>
        <p:spPr>
          <a:xfrm>
            <a:off x="6918975" y="1695740"/>
            <a:ext cx="3417903" cy="558730"/>
          </a:xfrm>
          <a:prstGeom prst="rect">
            <a:avLst/>
          </a:prstGeom>
          <a:noFill/>
        </p:spPr>
        <p:txBody>
          <a:bodyPr wrap="square" lIns="0" tIns="0" rIns="0" bIns="0" rtlCol="0">
            <a:noAutofit/>
          </a:bodyPr>
          <a:lstStyle/>
          <a:p>
            <a:r>
              <a:rPr lang="en-IN" dirty="0"/>
              <a:t>MS in Computer Science,</a:t>
            </a:r>
            <a:r>
              <a:rPr lang="en-US" dirty="0"/>
              <a:t> University of Texas at Dallas</a:t>
            </a:r>
            <a:br>
              <a:rPr lang="en-IN" dirty="0"/>
            </a:br>
            <a:r>
              <a:rPr lang="en-IN" dirty="0"/>
              <a:t>Graduated May 2025</a:t>
            </a:r>
            <a:br>
              <a:rPr lang="en-IN" dirty="0"/>
            </a:br>
            <a:r>
              <a:rPr lang="en-IN" dirty="0"/>
              <a:t>Hometown: India</a:t>
            </a:r>
          </a:p>
        </p:txBody>
      </p:sp>
      <p:sp>
        <p:nvSpPr>
          <p:cNvPr id="21" name="TextBox 20">
            <a:extLst>
              <a:ext uri="{FF2B5EF4-FFF2-40B4-BE49-F238E27FC236}">
                <a16:creationId xmlns:a16="http://schemas.microsoft.com/office/drawing/2014/main" id="{845A3B0B-0682-930C-944C-678233878AE6}"/>
              </a:ext>
            </a:extLst>
          </p:cNvPr>
          <p:cNvSpPr txBox="1"/>
          <p:nvPr/>
        </p:nvSpPr>
        <p:spPr>
          <a:xfrm>
            <a:off x="7266542" y="2775474"/>
            <a:ext cx="3214552" cy="494661"/>
          </a:xfrm>
          <a:prstGeom prst="rect">
            <a:avLst/>
          </a:prstGeom>
          <a:noFill/>
        </p:spPr>
        <p:txBody>
          <a:bodyPr wrap="square" lIns="0" tIns="0" rIns="0" bIns="0" rtlCol="0">
            <a:noAutofit/>
          </a:bodyPr>
          <a:lstStyle/>
          <a:p>
            <a:r>
              <a:rPr lang="en-IN" dirty="0"/>
              <a:t>Software Engineering Intern, </a:t>
            </a:r>
            <a:br>
              <a:rPr lang="en-IN" dirty="0"/>
            </a:br>
            <a:r>
              <a:rPr lang="en-IN" b="1" dirty="0"/>
              <a:t>Team</a:t>
            </a:r>
            <a:r>
              <a:rPr lang="en-IN" dirty="0"/>
              <a:t>: Data Protection</a:t>
            </a:r>
          </a:p>
          <a:p>
            <a:r>
              <a:rPr lang="en-IN" b="1" dirty="0"/>
              <a:t>Manager</a:t>
            </a:r>
            <a:r>
              <a:rPr lang="en-IN" dirty="0"/>
              <a:t>: Hailey Phillips, </a:t>
            </a:r>
            <a:r>
              <a:rPr lang="en-IN" b="1" dirty="0"/>
              <a:t>Mentor</a:t>
            </a:r>
            <a:r>
              <a:rPr lang="en-IN" dirty="0"/>
              <a:t>: DeVynn Mingo</a:t>
            </a:r>
          </a:p>
          <a:p>
            <a:pPr algn="l"/>
            <a:endParaRPr lang="en-IN" dirty="0" err="1"/>
          </a:p>
        </p:txBody>
      </p:sp>
      <p:sp>
        <p:nvSpPr>
          <p:cNvPr id="22" name="TextBox 21">
            <a:extLst>
              <a:ext uri="{FF2B5EF4-FFF2-40B4-BE49-F238E27FC236}">
                <a16:creationId xmlns:a16="http://schemas.microsoft.com/office/drawing/2014/main" id="{B1E11990-D1BB-0720-7278-04E7C22D4F30}"/>
              </a:ext>
            </a:extLst>
          </p:cNvPr>
          <p:cNvSpPr txBox="1"/>
          <p:nvPr/>
        </p:nvSpPr>
        <p:spPr>
          <a:xfrm>
            <a:off x="8166780" y="3709657"/>
            <a:ext cx="2843790" cy="546283"/>
          </a:xfrm>
          <a:prstGeom prst="rect">
            <a:avLst/>
          </a:prstGeom>
          <a:noFill/>
        </p:spPr>
        <p:txBody>
          <a:bodyPr wrap="square" lIns="0" tIns="0" rIns="0" bIns="0" rtlCol="0">
            <a:noAutofit/>
          </a:bodyPr>
          <a:lstStyle/>
          <a:p>
            <a:pPr algn="l"/>
            <a:endParaRPr lang="en-IN" dirty="0" err="1"/>
          </a:p>
        </p:txBody>
      </p:sp>
      <p:sp>
        <p:nvSpPr>
          <p:cNvPr id="23" name="TextBox 22">
            <a:extLst>
              <a:ext uri="{FF2B5EF4-FFF2-40B4-BE49-F238E27FC236}">
                <a16:creationId xmlns:a16="http://schemas.microsoft.com/office/drawing/2014/main" id="{ED26C1E2-6CCD-3323-7ED5-C8AAEA33907D}"/>
              </a:ext>
            </a:extLst>
          </p:cNvPr>
          <p:cNvSpPr txBox="1"/>
          <p:nvPr/>
        </p:nvSpPr>
        <p:spPr>
          <a:xfrm>
            <a:off x="8708520" y="4786730"/>
            <a:ext cx="2824175" cy="639193"/>
          </a:xfrm>
          <a:prstGeom prst="rect">
            <a:avLst/>
          </a:prstGeom>
          <a:noFill/>
        </p:spPr>
        <p:txBody>
          <a:bodyPr wrap="square" lIns="0" tIns="0" rIns="0" bIns="0" rtlCol="0">
            <a:noAutofit/>
          </a:bodyPr>
          <a:lstStyle/>
          <a:p>
            <a:br>
              <a:rPr lang="en-US" dirty="0"/>
            </a:br>
            <a:r>
              <a:rPr lang="en-US" dirty="0"/>
              <a:t>"I’m so active that even my</a:t>
            </a:r>
            <a:br>
              <a:rPr lang="en-US" dirty="0"/>
            </a:br>
            <a:r>
              <a:rPr lang="en-US" dirty="0"/>
              <a:t> coffee can’t keep up with me."</a:t>
            </a:r>
            <a:endParaRPr lang="en-IN" dirty="0" err="1"/>
          </a:p>
        </p:txBody>
      </p:sp>
      <p:sp>
        <p:nvSpPr>
          <p:cNvPr id="24" name="TextBox 23">
            <a:extLst>
              <a:ext uri="{FF2B5EF4-FFF2-40B4-BE49-F238E27FC236}">
                <a16:creationId xmlns:a16="http://schemas.microsoft.com/office/drawing/2014/main" id="{71804FF6-0EAE-B7C3-FF7C-5EF1BC2535E6}"/>
              </a:ext>
            </a:extLst>
          </p:cNvPr>
          <p:cNvSpPr txBox="1"/>
          <p:nvPr/>
        </p:nvSpPr>
        <p:spPr>
          <a:xfrm>
            <a:off x="8291583" y="3709657"/>
            <a:ext cx="3563531" cy="872168"/>
          </a:xfrm>
          <a:prstGeom prst="rect">
            <a:avLst/>
          </a:prstGeom>
          <a:noFill/>
        </p:spPr>
        <p:txBody>
          <a:bodyPr wrap="square" lIns="0" tIns="0" rIns="0" bIns="0" rtlCol="0">
            <a:noAutofit/>
          </a:bodyPr>
          <a:lstStyle/>
          <a:p>
            <a:pPr algn="l"/>
            <a:r>
              <a:rPr lang="en-US" sz="1100" b="1" dirty="0"/>
              <a:t>Football</a:t>
            </a:r>
            <a:r>
              <a:rPr lang="en-US" sz="1100" dirty="0"/>
              <a:t>: The only place where I slow down… </a:t>
            </a:r>
            <a:br>
              <a:rPr lang="en-US" sz="1100" dirty="0"/>
            </a:br>
            <a:r>
              <a:rPr lang="en-US" sz="1100" dirty="0"/>
              <a:t>                 but only to score goals.</a:t>
            </a:r>
            <a:br>
              <a:rPr lang="en-US" sz="1100" dirty="0"/>
            </a:br>
            <a:r>
              <a:rPr lang="en-US" sz="1100" b="1" dirty="0"/>
              <a:t>Gaming</a:t>
            </a:r>
            <a:r>
              <a:rPr lang="en-US" sz="1100" dirty="0"/>
              <a:t>: If there’s a leaderboard, I’m aiming for the top.</a:t>
            </a:r>
            <a:br>
              <a:rPr lang="en-US" sz="1100" dirty="0"/>
            </a:br>
            <a:r>
              <a:rPr lang="en-US" sz="1100" b="1" dirty="0"/>
              <a:t>Staying Active</a:t>
            </a:r>
            <a:r>
              <a:rPr lang="en-US" sz="1100" dirty="0"/>
              <a:t>: Energy level: 200%. Sitting still? </a:t>
            </a:r>
            <a:br>
              <a:rPr lang="en-US" sz="1100" dirty="0"/>
            </a:br>
            <a:r>
              <a:rPr lang="en-US" sz="1100" dirty="0"/>
              <a:t>                            Not my thing.</a:t>
            </a:r>
            <a:endParaRPr lang="en-IN" sz="1100" dirty="0" err="1"/>
          </a:p>
        </p:txBody>
      </p:sp>
      <p:pic>
        <p:nvPicPr>
          <p:cNvPr id="4098" name="Picture 2" descr="Intel Logo, symbol, meaning, history, PNG, brand">
            <a:extLst>
              <a:ext uri="{FF2B5EF4-FFF2-40B4-BE49-F238E27FC236}">
                <a16:creationId xmlns:a16="http://schemas.microsoft.com/office/drawing/2014/main" id="{91F7F10F-3771-ACCC-5D7C-D75BA574158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2571" r="23287"/>
          <a:stretch>
            <a:fillRect/>
          </a:stretch>
        </p:blipFill>
        <p:spPr bwMode="auto">
          <a:xfrm>
            <a:off x="10894621" y="3462412"/>
            <a:ext cx="1238143" cy="1168574"/>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96ABC28-DE40-3E60-5C03-E1C014AAF9C2}"/>
              </a:ext>
            </a:extLst>
          </p:cNvPr>
          <p:cNvPicPr>
            <a:picLocks noChangeAspect="1"/>
          </p:cNvPicPr>
          <p:nvPr/>
        </p:nvPicPr>
        <p:blipFill>
          <a:blip r:embed="rId17"/>
          <a:srcRect l="77594" t="39637" r="2768" b="34482"/>
          <a:stretch>
            <a:fillRect/>
          </a:stretch>
        </p:blipFill>
        <p:spPr>
          <a:xfrm>
            <a:off x="11217618" y="4708503"/>
            <a:ext cx="1223683" cy="1232720"/>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6" name="Picture 25">
            <a:extLst>
              <a:ext uri="{FF2B5EF4-FFF2-40B4-BE49-F238E27FC236}">
                <a16:creationId xmlns:a16="http://schemas.microsoft.com/office/drawing/2014/main" id="{116C563D-9030-199C-EAE1-C66B386AC1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72611" y="1708745"/>
            <a:ext cx="1233411" cy="1281089"/>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3" name="Picture 32">
            <a:extLst>
              <a:ext uri="{FF2B5EF4-FFF2-40B4-BE49-F238E27FC236}">
                <a16:creationId xmlns:a16="http://schemas.microsoft.com/office/drawing/2014/main" id="{6AC52ED8-8D4A-7AB7-2643-E13C81A62940}"/>
              </a:ext>
            </a:extLst>
          </p:cNvPr>
          <p:cNvPicPr>
            <a:picLocks noChangeAspect="1"/>
          </p:cNvPicPr>
          <p:nvPr/>
        </p:nvPicPr>
        <p:blipFill>
          <a:blip r:embed="rId19"/>
          <a:srcRect l="29537" t="43176" r="52881" b="37708"/>
          <a:stretch>
            <a:fillRect/>
          </a:stretch>
        </p:blipFill>
        <p:spPr>
          <a:xfrm>
            <a:off x="10250598" y="2327467"/>
            <a:ext cx="1154096" cy="1090792"/>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983553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13" grpId="0"/>
      <p:bldP spid="21" grpId="0"/>
      <p:bldP spid="23"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7DBD8-406F-B4FD-27C1-5164DB2F67D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F4166E8-5602-4974-04B8-D3E88FE2A490}"/>
              </a:ext>
            </a:extLst>
          </p:cNvPr>
          <p:cNvPicPr>
            <a:picLocks noChangeAspect="1"/>
          </p:cNvPicPr>
          <p:nvPr/>
        </p:nvPicPr>
        <p:blipFill>
          <a:blip r:embed="rId2"/>
          <a:stretch>
            <a:fillRect/>
          </a:stretch>
        </p:blipFill>
        <p:spPr>
          <a:xfrm>
            <a:off x="2205037" y="1014412"/>
            <a:ext cx="7781925" cy="4829175"/>
          </a:xfrm>
          <a:prstGeom prst="rect">
            <a:avLst/>
          </a:prstGeom>
        </p:spPr>
      </p:pic>
    </p:spTree>
    <p:extLst>
      <p:ext uri="{BB962C8B-B14F-4D97-AF65-F5344CB8AC3E}">
        <p14:creationId xmlns:p14="http://schemas.microsoft.com/office/powerpoint/2010/main" val="1261668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669C1DC-B10E-DDC7-2ED8-5CCE5DF005E7}"/>
              </a:ext>
            </a:extLst>
          </p:cNvPr>
          <p:cNvPicPr>
            <a:picLocks noChangeAspect="1"/>
          </p:cNvPicPr>
          <p:nvPr/>
        </p:nvPicPr>
        <p:blipFill>
          <a:blip r:embed="rId2"/>
          <a:stretch>
            <a:fillRect/>
          </a:stretch>
        </p:blipFill>
        <p:spPr>
          <a:xfrm>
            <a:off x="2219325" y="1019175"/>
            <a:ext cx="7753350" cy="4819650"/>
          </a:xfrm>
          <a:prstGeom prst="rect">
            <a:avLst/>
          </a:prstGeom>
        </p:spPr>
      </p:pic>
    </p:spTree>
    <p:extLst>
      <p:ext uri="{BB962C8B-B14F-4D97-AF65-F5344CB8AC3E}">
        <p14:creationId xmlns:p14="http://schemas.microsoft.com/office/powerpoint/2010/main" val="3052858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9ADF-1427-1AD2-7002-F653CA2480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9EB6EB-BF1C-89BA-44B2-E0E43C1FC87F}"/>
              </a:ext>
            </a:extLst>
          </p:cNvPr>
          <p:cNvPicPr>
            <a:picLocks noChangeAspect="1"/>
          </p:cNvPicPr>
          <p:nvPr/>
        </p:nvPicPr>
        <p:blipFill>
          <a:blip r:embed="rId2"/>
          <a:stretch>
            <a:fillRect/>
          </a:stretch>
        </p:blipFill>
        <p:spPr>
          <a:xfrm>
            <a:off x="2181225" y="1047750"/>
            <a:ext cx="7829550" cy="4762500"/>
          </a:xfrm>
          <a:prstGeom prst="rect">
            <a:avLst/>
          </a:prstGeom>
        </p:spPr>
      </p:pic>
    </p:spTree>
    <p:extLst>
      <p:ext uri="{BB962C8B-B14F-4D97-AF65-F5344CB8AC3E}">
        <p14:creationId xmlns:p14="http://schemas.microsoft.com/office/powerpoint/2010/main" val="322385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025AD7-6587-146F-90D4-654E915FA08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6FF5EE2-72A3-6F8C-F83B-92DB14D6BA8B}"/>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DB0EDF24-2BCD-4BD0-9BB7-741A725A82DF}"/>
              </a:ext>
            </a:extLst>
          </p:cNvPr>
          <p:cNvGrpSpPr/>
          <p:nvPr/>
        </p:nvGrpSpPr>
        <p:grpSpPr>
          <a:xfrm>
            <a:off x="33140" y="123383"/>
            <a:ext cx="446903" cy="2209269"/>
            <a:chOff x="-8364" y="114052"/>
            <a:chExt cx="516883" cy="3136051"/>
          </a:xfrm>
          <a:solidFill>
            <a:schemeClr val="accent1">
              <a:lumMod val="50000"/>
            </a:schemeClr>
          </a:solidFill>
        </p:grpSpPr>
        <p:pic>
          <p:nvPicPr>
            <p:cNvPr id="5" name="Graphic 4" descr="House">
              <a:extLst>
                <a:ext uri="{FF2B5EF4-FFF2-40B4-BE49-F238E27FC236}">
                  <a16:creationId xmlns:a16="http://schemas.microsoft.com/office/drawing/2014/main" id="{76E8B229-78B3-77A1-B3E7-41DB28FBB8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C1983F09-959E-F4A0-36AC-0D272AC6F6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4858C34E-7EF4-722F-D25B-0BAC2A0666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3D8E797D-765D-80E4-5007-A60DA934D4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0FD1B23F-B27B-BAF6-73E9-0946B6BCD5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89A7179F-4AF5-F3AD-C590-5101B17084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19" y="2792903"/>
              <a:ext cx="457200" cy="457200"/>
            </a:xfrm>
            <a:prstGeom prst="rect">
              <a:avLst/>
            </a:prstGeom>
          </p:spPr>
        </p:pic>
      </p:grpSp>
      <p:sp>
        <p:nvSpPr>
          <p:cNvPr id="19" name="Rectangle 18">
            <a:extLst>
              <a:ext uri="{FF2B5EF4-FFF2-40B4-BE49-F238E27FC236}">
                <a16:creationId xmlns:a16="http://schemas.microsoft.com/office/drawing/2014/main" id="{9D58720A-6DB4-BABA-BB1C-0490B6C41344}"/>
              </a:ext>
            </a:extLst>
          </p:cNvPr>
          <p:cNvSpPr/>
          <p:nvPr/>
        </p:nvSpPr>
        <p:spPr>
          <a:xfrm>
            <a:off x="503853" y="0"/>
            <a:ext cx="2258008" cy="399466"/>
          </a:xfrm>
          <a:prstGeom prst="rect">
            <a:avLst/>
          </a:prstGeom>
          <a:ln>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0093583-8EFB-5073-C850-6FB3D6D79F28}"/>
              </a:ext>
            </a:extLst>
          </p:cNvPr>
          <p:cNvSpPr txBox="1"/>
          <p:nvPr/>
        </p:nvSpPr>
        <p:spPr>
          <a:xfrm>
            <a:off x="571197" y="16536"/>
            <a:ext cx="2248677" cy="338554"/>
          </a:xfrm>
          <a:prstGeom prst="rect">
            <a:avLst/>
          </a:prstGeom>
          <a:noFill/>
        </p:spPr>
        <p:txBody>
          <a:bodyPr wrap="square" rtlCol="0">
            <a:spAutoFit/>
          </a:bodyPr>
          <a:lstStyle/>
          <a:p>
            <a:r>
              <a:rPr lang="en-US" sz="1600" dirty="0">
                <a:solidFill>
                  <a:schemeClr val="bg1"/>
                </a:solidFill>
                <a:latin typeface="Lucida Calligraphy" panose="03010101010101010101" pitchFamily="66" charset="0"/>
              </a:rPr>
              <a:t>Introduction      </a:t>
            </a:r>
            <a:r>
              <a:rPr lang="en-US" sz="1600" dirty="0">
                <a:solidFill>
                  <a:schemeClr val="bg1"/>
                </a:solidFill>
                <a:latin typeface="LiSu" panose="02010509060101010101" pitchFamily="49" charset="-122"/>
                <a:ea typeface="LiSu" panose="02010509060101010101" pitchFamily="49" charset="-122"/>
              </a:rPr>
              <a:t>x</a:t>
            </a:r>
            <a:endParaRPr lang="en-IN" sz="1600" dirty="0">
              <a:solidFill>
                <a:schemeClr val="bg1"/>
              </a:solidFill>
              <a:latin typeface="LiSu" panose="02010509060101010101" pitchFamily="49" charset="-122"/>
              <a:ea typeface="LiSu" panose="02010509060101010101" pitchFamily="49" charset="-122"/>
            </a:endParaRPr>
          </a:p>
        </p:txBody>
      </p:sp>
      <p:sp>
        <p:nvSpPr>
          <p:cNvPr id="3" name="Rectangle 2">
            <a:extLst>
              <a:ext uri="{FF2B5EF4-FFF2-40B4-BE49-F238E27FC236}">
                <a16:creationId xmlns:a16="http://schemas.microsoft.com/office/drawing/2014/main" id="{90F7C745-0907-F578-C339-09823A53E257}"/>
              </a:ext>
            </a:extLst>
          </p:cNvPr>
          <p:cNvSpPr/>
          <p:nvPr/>
        </p:nvSpPr>
        <p:spPr>
          <a:xfrm>
            <a:off x="2761861" y="16536"/>
            <a:ext cx="943013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Rounded Corners 5">
            <a:extLst>
              <a:ext uri="{FF2B5EF4-FFF2-40B4-BE49-F238E27FC236}">
                <a16:creationId xmlns:a16="http://schemas.microsoft.com/office/drawing/2014/main" id="{8DF89249-11CD-5FCF-F49B-760DD1BC9008}"/>
              </a:ext>
            </a:extLst>
          </p:cNvPr>
          <p:cNvSpPr/>
          <p:nvPr/>
        </p:nvSpPr>
        <p:spPr>
          <a:xfrm>
            <a:off x="725283" y="3138376"/>
            <a:ext cx="4345875" cy="2753590"/>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40E4310B-ED44-CD44-2738-3589A8DECBB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3537" y="949771"/>
            <a:ext cx="3036439" cy="4908037"/>
          </a:xfrm>
          <a:prstGeom prst="rect">
            <a:avLst/>
          </a:prstGeom>
        </p:spPr>
      </p:pic>
      <p:sp>
        <p:nvSpPr>
          <p:cNvPr id="22" name="TextBox 21">
            <a:extLst>
              <a:ext uri="{FF2B5EF4-FFF2-40B4-BE49-F238E27FC236}">
                <a16:creationId xmlns:a16="http://schemas.microsoft.com/office/drawing/2014/main" id="{C02342E8-FB1B-A0FC-A621-092DEC5ADB74}"/>
              </a:ext>
            </a:extLst>
          </p:cNvPr>
          <p:cNvSpPr txBox="1"/>
          <p:nvPr/>
        </p:nvSpPr>
        <p:spPr>
          <a:xfrm>
            <a:off x="8166780" y="3709657"/>
            <a:ext cx="2843790" cy="546283"/>
          </a:xfrm>
          <a:prstGeom prst="rect">
            <a:avLst/>
          </a:prstGeom>
          <a:noFill/>
        </p:spPr>
        <p:txBody>
          <a:bodyPr wrap="square" lIns="0" tIns="0" rIns="0" bIns="0" rtlCol="0">
            <a:noAutofit/>
          </a:bodyPr>
          <a:lstStyle/>
          <a:p>
            <a:pPr algn="l"/>
            <a:endParaRPr lang="en-IN" dirty="0" err="1"/>
          </a:p>
        </p:txBody>
      </p:sp>
      <p:pic>
        <p:nvPicPr>
          <p:cNvPr id="4098" name="Picture 2" descr="Intel Logo, symbol, meaning, history, PNG, brand">
            <a:extLst>
              <a:ext uri="{FF2B5EF4-FFF2-40B4-BE49-F238E27FC236}">
                <a16:creationId xmlns:a16="http://schemas.microsoft.com/office/drawing/2014/main" id="{FC72EA51-C780-3C09-CA7D-2E2849B4951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571" r="23287"/>
          <a:stretch>
            <a:fillRect/>
          </a:stretch>
        </p:blipFill>
        <p:spPr bwMode="auto">
          <a:xfrm>
            <a:off x="9105515" y="2800560"/>
            <a:ext cx="1238143" cy="1261624"/>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6C6D972-4C8A-5E0F-77A3-B796E551252B}"/>
              </a:ext>
            </a:extLst>
          </p:cNvPr>
          <p:cNvPicPr>
            <a:picLocks noChangeAspect="1"/>
          </p:cNvPicPr>
          <p:nvPr/>
        </p:nvPicPr>
        <p:blipFill>
          <a:blip r:embed="rId16"/>
          <a:srcRect l="77594" t="39637" r="2768" b="34482"/>
          <a:stretch>
            <a:fillRect/>
          </a:stretch>
        </p:blipFill>
        <p:spPr>
          <a:xfrm>
            <a:off x="10392654" y="2805279"/>
            <a:ext cx="1223683" cy="1232720"/>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6" name="Picture 25">
            <a:extLst>
              <a:ext uri="{FF2B5EF4-FFF2-40B4-BE49-F238E27FC236}">
                <a16:creationId xmlns:a16="http://schemas.microsoft.com/office/drawing/2014/main" id="{C1B0FD87-B53C-441C-7D35-47C9FD41A8B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07911" y="2781095"/>
            <a:ext cx="1233411" cy="1281089"/>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3" name="Picture 32">
            <a:extLst>
              <a:ext uri="{FF2B5EF4-FFF2-40B4-BE49-F238E27FC236}">
                <a16:creationId xmlns:a16="http://schemas.microsoft.com/office/drawing/2014/main" id="{7E028C20-1A4D-FE70-15D6-DD0122C668CF}"/>
              </a:ext>
            </a:extLst>
          </p:cNvPr>
          <p:cNvPicPr>
            <a:picLocks noChangeAspect="1"/>
          </p:cNvPicPr>
          <p:nvPr/>
        </p:nvPicPr>
        <p:blipFill>
          <a:blip r:embed="rId18"/>
          <a:srcRect l="29537" t="43176" r="52881" b="37708"/>
          <a:stretch>
            <a:fillRect/>
          </a:stretch>
        </p:blipFill>
        <p:spPr>
          <a:xfrm>
            <a:off x="7890318" y="2812640"/>
            <a:ext cx="1154096" cy="1232720"/>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 name="TextBox 10">
            <a:extLst>
              <a:ext uri="{FF2B5EF4-FFF2-40B4-BE49-F238E27FC236}">
                <a16:creationId xmlns:a16="http://schemas.microsoft.com/office/drawing/2014/main" id="{CFD6F4D3-098C-1D41-CA5D-13BB2D8B2E4A}"/>
              </a:ext>
            </a:extLst>
          </p:cNvPr>
          <p:cNvSpPr txBox="1"/>
          <p:nvPr/>
        </p:nvSpPr>
        <p:spPr>
          <a:xfrm>
            <a:off x="7841322" y="1316753"/>
            <a:ext cx="3036439" cy="566197"/>
          </a:xfrm>
          <a:prstGeom prst="rect">
            <a:avLst/>
          </a:prstGeom>
          <a:noFill/>
        </p:spPr>
        <p:txBody>
          <a:bodyPr wrap="square" lIns="0" tIns="0" rIns="0" bIns="0" rtlCol="0">
            <a:noAutofit/>
          </a:bodyPr>
          <a:lstStyle/>
          <a:p>
            <a:pPr algn="l"/>
            <a:r>
              <a:rPr lang="en-US" sz="2800" dirty="0">
                <a:solidFill>
                  <a:srgbClr val="C1E5F5"/>
                </a:solidFill>
              </a:rPr>
              <a:t>Work Experience</a:t>
            </a:r>
            <a:endParaRPr lang="en-IN" sz="2800" dirty="0" err="1">
              <a:solidFill>
                <a:srgbClr val="C1E5F5"/>
              </a:solidFill>
            </a:endParaRPr>
          </a:p>
        </p:txBody>
      </p:sp>
      <p:sp>
        <p:nvSpPr>
          <p:cNvPr id="25" name="TextBox 24">
            <a:extLst>
              <a:ext uri="{FF2B5EF4-FFF2-40B4-BE49-F238E27FC236}">
                <a16:creationId xmlns:a16="http://schemas.microsoft.com/office/drawing/2014/main" id="{AF801A9C-6F8F-2628-9F66-6A90B4633CDA}"/>
              </a:ext>
            </a:extLst>
          </p:cNvPr>
          <p:cNvSpPr txBox="1"/>
          <p:nvPr/>
        </p:nvSpPr>
        <p:spPr>
          <a:xfrm>
            <a:off x="6524245" y="4255939"/>
            <a:ext cx="1400741" cy="813210"/>
          </a:xfrm>
          <a:prstGeom prst="rect">
            <a:avLst/>
          </a:prstGeom>
          <a:noFill/>
        </p:spPr>
        <p:txBody>
          <a:bodyPr wrap="square" lIns="0" tIns="0" rIns="0" bIns="0" rtlCol="0">
            <a:noAutofit/>
          </a:bodyPr>
          <a:lstStyle/>
          <a:p>
            <a:pPr algn="l"/>
            <a:r>
              <a:rPr lang="en-US" dirty="0">
                <a:solidFill>
                  <a:srgbClr val="C1E5F5"/>
                </a:solidFill>
              </a:rPr>
              <a:t>AI Engineer at OIT</a:t>
            </a:r>
            <a:br>
              <a:rPr lang="en-US" dirty="0">
                <a:solidFill>
                  <a:srgbClr val="C1E5F5"/>
                </a:solidFill>
              </a:rPr>
            </a:br>
            <a:r>
              <a:rPr lang="en-US" dirty="0">
                <a:solidFill>
                  <a:srgbClr val="C1E5F5"/>
                </a:solidFill>
              </a:rPr>
              <a:t>Research Assistant</a:t>
            </a:r>
            <a:endParaRPr lang="en-IN" dirty="0" err="1">
              <a:solidFill>
                <a:srgbClr val="C1E5F5"/>
              </a:solidFill>
            </a:endParaRPr>
          </a:p>
        </p:txBody>
      </p:sp>
      <p:sp>
        <p:nvSpPr>
          <p:cNvPr id="32" name="TextBox 31">
            <a:extLst>
              <a:ext uri="{FF2B5EF4-FFF2-40B4-BE49-F238E27FC236}">
                <a16:creationId xmlns:a16="http://schemas.microsoft.com/office/drawing/2014/main" id="{37DACADF-F8E0-02DF-F05C-89054F1F51A2}"/>
              </a:ext>
            </a:extLst>
          </p:cNvPr>
          <p:cNvSpPr txBox="1"/>
          <p:nvPr/>
        </p:nvSpPr>
        <p:spPr>
          <a:xfrm>
            <a:off x="8166780" y="4270132"/>
            <a:ext cx="1400741" cy="245039"/>
          </a:xfrm>
          <a:prstGeom prst="rect">
            <a:avLst/>
          </a:prstGeom>
          <a:noFill/>
        </p:spPr>
        <p:txBody>
          <a:bodyPr wrap="square" lIns="0" tIns="0" rIns="0" bIns="0" rtlCol="0">
            <a:noAutofit/>
          </a:bodyPr>
          <a:lstStyle/>
          <a:p>
            <a:pPr algn="l"/>
            <a:r>
              <a:rPr lang="en-US" dirty="0">
                <a:solidFill>
                  <a:srgbClr val="C1E5F5"/>
                </a:solidFill>
              </a:rPr>
              <a:t>AI and Data</a:t>
            </a:r>
            <a:br>
              <a:rPr lang="en-US" dirty="0">
                <a:solidFill>
                  <a:srgbClr val="C1E5F5"/>
                </a:solidFill>
              </a:rPr>
            </a:br>
            <a:r>
              <a:rPr lang="en-US" dirty="0">
                <a:solidFill>
                  <a:srgbClr val="C1E5F5"/>
                </a:solidFill>
              </a:rPr>
              <a:t>Analytics Intern</a:t>
            </a:r>
            <a:endParaRPr lang="en-IN" dirty="0" err="1">
              <a:solidFill>
                <a:srgbClr val="C1E5F5"/>
              </a:solidFill>
            </a:endParaRPr>
          </a:p>
        </p:txBody>
      </p:sp>
      <p:sp>
        <p:nvSpPr>
          <p:cNvPr id="34" name="TextBox 33">
            <a:extLst>
              <a:ext uri="{FF2B5EF4-FFF2-40B4-BE49-F238E27FC236}">
                <a16:creationId xmlns:a16="http://schemas.microsoft.com/office/drawing/2014/main" id="{4711E24F-16C6-D95F-0C83-18DAE05DE678}"/>
              </a:ext>
            </a:extLst>
          </p:cNvPr>
          <p:cNvSpPr txBox="1"/>
          <p:nvPr/>
        </p:nvSpPr>
        <p:spPr>
          <a:xfrm>
            <a:off x="9378088" y="4262771"/>
            <a:ext cx="1180312" cy="213853"/>
          </a:xfrm>
          <a:prstGeom prst="rect">
            <a:avLst/>
          </a:prstGeom>
          <a:noFill/>
        </p:spPr>
        <p:txBody>
          <a:bodyPr wrap="square" lIns="0" tIns="0" rIns="0" bIns="0" rtlCol="0">
            <a:noAutofit/>
          </a:bodyPr>
          <a:lstStyle/>
          <a:p>
            <a:pPr algn="l"/>
            <a:r>
              <a:rPr lang="en-US" dirty="0">
                <a:solidFill>
                  <a:srgbClr val="C1E5F5"/>
                </a:solidFill>
              </a:rPr>
              <a:t>Software/Data</a:t>
            </a:r>
            <a:br>
              <a:rPr lang="en-US" dirty="0">
                <a:solidFill>
                  <a:srgbClr val="C1E5F5"/>
                </a:solidFill>
              </a:rPr>
            </a:br>
            <a:r>
              <a:rPr lang="en-US" dirty="0">
                <a:solidFill>
                  <a:srgbClr val="C1E5F5"/>
                </a:solidFill>
              </a:rPr>
              <a:t>Science Intern</a:t>
            </a:r>
            <a:endParaRPr lang="en-IN" dirty="0" err="1">
              <a:solidFill>
                <a:srgbClr val="C1E5F5"/>
              </a:solidFill>
            </a:endParaRPr>
          </a:p>
        </p:txBody>
      </p:sp>
      <p:sp>
        <p:nvSpPr>
          <p:cNvPr id="35" name="TextBox 34">
            <a:extLst>
              <a:ext uri="{FF2B5EF4-FFF2-40B4-BE49-F238E27FC236}">
                <a16:creationId xmlns:a16="http://schemas.microsoft.com/office/drawing/2014/main" id="{569EE8D5-10D9-7D89-2AC6-FB8AF9DECD9C}"/>
              </a:ext>
            </a:extLst>
          </p:cNvPr>
          <p:cNvSpPr txBox="1"/>
          <p:nvPr/>
        </p:nvSpPr>
        <p:spPr>
          <a:xfrm>
            <a:off x="10598524" y="4262771"/>
            <a:ext cx="1400741" cy="245039"/>
          </a:xfrm>
          <a:prstGeom prst="rect">
            <a:avLst/>
          </a:prstGeom>
          <a:noFill/>
        </p:spPr>
        <p:txBody>
          <a:bodyPr wrap="square" lIns="0" tIns="0" rIns="0" bIns="0" rtlCol="0">
            <a:noAutofit/>
          </a:bodyPr>
          <a:lstStyle/>
          <a:p>
            <a:pPr algn="l"/>
            <a:r>
              <a:rPr lang="en-US" dirty="0">
                <a:solidFill>
                  <a:srgbClr val="C1E5F5"/>
                </a:solidFill>
              </a:rPr>
              <a:t>Software Engineer</a:t>
            </a:r>
            <a:br>
              <a:rPr lang="en-US" dirty="0">
                <a:solidFill>
                  <a:srgbClr val="C1E5F5"/>
                </a:solidFill>
              </a:rPr>
            </a:br>
            <a:r>
              <a:rPr lang="en-US" dirty="0">
                <a:solidFill>
                  <a:srgbClr val="C1E5F5"/>
                </a:solidFill>
              </a:rPr>
              <a:t>Intern</a:t>
            </a:r>
            <a:endParaRPr lang="en-IN" dirty="0" err="1">
              <a:solidFill>
                <a:srgbClr val="C1E5F5"/>
              </a:solidFill>
            </a:endParaRPr>
          </a:p>
        </p:txBody>
      </p:sp>
    </p:spTree>
    <p:extLst>
      <p:ext uri="{BB962C8B-B14F-4D97-AF65-F5344CB8AC3E}">
        <p14:creationId xmlns:p14="http://schemas.microsoft.com/office/powerpoint/2010/main" val="243152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80" fill="hold"/>
                                        <p:tgtEl>
                                          <p:spTgt spid="33"/>
                                        </p:tgtEl>
                                        <p:attrNameLst>
                                          <p:attrName>ppt_x</p:attrName>
                                        </p:attrNameLst>
                                      </p:cBhvr>
                                      <p:tavLst>
                                        <p:tav tm="0">
                                          <p:val>
                                            <p:strVal val="1+#ppt_w/2"/>
                                          </p:val>
                                        </p:tav>
                                        <p:tav tm="100000">
                                          <p:val>
                                            <p:strVal val="#ppt_x"/>
                                          </p:val>
                                        </p:tav>
                                      </p:tavLst>
                                    </p:anim>
                                    <p:anim calcmode="lin" valueType="num">
                                      <p:cBhvr additive="base">
                                        <p:cTn id="13" dur="8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580"/>
                            </p:stCondLst>
                            <p:childTnLst>
                              <p:par>
                                <p:cTn id="15" presetID="2" presetClass="entr" presetSubtype="2"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160" fill="hold"/>
                                        <p:tgtEl>
                                          <p:spTgt spid="20"/>
                                        </p:tgtEl>
                                        <p:attrNameLst>
                                          <p:attrName>ppt_x</p:attrName>
                                        </p:attrNameLst>
                                      </p:cBhvr>
                                      <p:tavLst>
                                        <p:tav tm="0">
                                          <p:val>
                                            <p:strVal val="1+#ppt_w/2"/>
                                          </p:val>
                                        </p:tav>
                                        <p:tav tm="100000">
                                          <p:val>
                                            <p:strVal val="#ppt_x"/>
                                          </p:val>
                                        </p:tav>
                                      </p:tavLst>
                                    </p:anim>
                                    <p:anim calcmode="lin" valueType="num">
                                      <p:cBhvr additive="base">
                                        <p:cTn id="18" dur="16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740"/>
                            </p:stCondLst>
                            <p:childTnLst>
                              <p:par>
                                <p:cTn id="20" presetID="2" presetClass="entr" presetSubtype="2" fill="hold" nodeType="afterEffect">
                                  <p:stCondLst>
                                    <p:cond delay="0"/>
                                  </p:stCondLst>
                                  <p:childTnLst>
                                    <p:set>
                                      <p:cBhvr>
                                        <p:cTn id="21" dur="1" fill="hold">
                                          <p:stCondLst>
                                            <p:cond delay="0"/>
                                          </p:stCondLst>
                                        </p:cTn>
                                        <p:tgtEl>
                                          <p:spTgt spid="4098"/>
                                        </p:tgtEl>
                                        <p:attrNameLst>
                                          <p:attrName>style.visibility</p:attrName>
                                        </p:attrNameLst>
                                      </p:cBhvr>
                                      <p:to>
                                        <p:strVal val="visible"/>
                                      </p:to>
                                    </p:set>
                                    <p:anim calcmode="lin" valueType="num">
                                      <p:cBhvr additive="base">
                                        <p:cTn id="22" dur="120" fill="hold"/>
                                        <p:tgtEl>
                                          <p:spTgt spid="4098"/>
                                        </p:tgtEl>
                                        <p:attrNameLst>
                                          <p:attrName>ppt_x</p:attrName>
                                        </p:attrNameLst>
                                      </p:cBhvr>
                                      <p:tavLst>
                                        <p:tav tm="0">
                                          <p:val>
                                            <p:strVal val="1+#ppt_w/2"/>
                                          </p:val>
                                        </p:tav>
                                        <p:tav tm="100000">
                                          <p:val>
                                            <p:strVal val="#ppt_x"/>
                                          </p:val>
                                        </p:tav>
                                      </p:tavLst>
                                    </p:anim>
                                    <p:anim calcmode="lin" valueType="num">
                                      <p:cBhvr additive="base">
                                        <p:cTn id="23" dur="120" fill="hold"/>
                                        <p:tgtEl>
                                          <p:spTgt spid="409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1+#ppt_w/2"/>
                                          </p:val>
                                        </p:tav>
                                        <p:tav tm="100000">
                                          <p:val>
                                            <p:strVal val="#ppt_x"/>
                                          </p:val>
                                        </p:tav>
                                      </p:tavLst>
                                    </p:anim>
                                    <p:anim calcmode="lin" valueType="num">
                                      <p:cBhvr additive="base">
                                        <p:cTn id="27" dur="500" fill="hold"/>
                                        <p:tgtEl>
                                          <p:spTgt spid="25"/>
                                        </p:tgtEl>
                                        <p:attrNameLst>
                                          <p:attrName>ppt_y</p:attrName>
                                        </p:attrNameLst>
                                      </p:cBhvr>
                                      <p:tavLst>
                                        <p:tav tm="0">
                                          <p:val>
                                            <p:strVal val="#ppt_y"/>
                                          </p:val>
                                        </p:tav>
                                        <p:tav tm="100000">
                                          <p:val>
                                            <p:strVal val="#ppt_y"/>
                                          </p:val>
                                        </p:tav>
                                      </p:tavLst>
                                    </p:anim>
                                  </p:childTnLst>
                                </p:cTn>
                              </p:par>
                            </p:childTnLst>
                          </p:cTn>
                        </p:par>
                        <p:par>
                          <p:cTn id="28" fill="hold">
                            <p:stCondLst>
                              <p:cond delay="1240"/>
                            </p:stCondLst>
                            <p:childTnLst>
                              <p:par>
                                <p:cTn id="29" presetID="2" presetClass="entr" presetSubtype="2"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80" fill="hold"/>
                                        <p:tgtEl>
                                          <p:spTgt spid="32"/>
                                        </p:tgtEl>
                                        <p:attrNameLst>
                                          <p:attrName>ppt_x</p:attrName>
                                        </p:attrNameLst>
                                      </p:cBhvr>
                                      <p:tavLst>
                                        <p:tav tm="0">
                                          <p:val>
                                            <p:strVal val="1+#ppt_w/2"/>
                                          </p:val>
                                        </p:tav>
                                        <p:tav tm="100000">
                                          <p:val>
                                            <p:strVal val="#ppt_x"/>
                                          </p:val>
                                        </p:tav>
                                      </p:tavLst>
                                    </p:anim>
                                    <p:anim calcmode="lin" valueType="num">
                                      <p:cBhvr additive="base">
                                        <p:cTn id="32" dur="80" fill="hold"/>
                                        <p:tgtEl>
                                          <p:spTgt spid="32"/>
                                        </p:tgtEl>
                                        <p:attrNameLst>
                                          <p:attrName>ppt_y</p:attrName>
                                        </p:attrNameLst>
                                      </p:cBhvr>
                                      <p:tavLst>
                                        <p:tav tm="0">
                                          <p:val>
                                            <p:strVal val="#ppt_y"/>
                                          </p:val>
                                        </p:tav>
                                        <p:tav tm="100000">
                                          <p:val>
                                            <p:strVal val="#ppt_y"/>
                                          </p:val>
                                        </p:tav>
                                      </p:tavLst>
                                    </p:anim>
                                  </p:childTnLst>
                                </p:cTn>
                              </p:par>
                            </p:childTnLst>
                          </p:cTn>
                        </p:par>
                        <p:par>
                          <p:cTn id="33" fill="hold">
                            <p:stCondLst>
                              <p:cond delay="1320"/>
                            </p:stCondLst>
                            <p:childTnLst>
                              <p:par>
                                <p:cTn id="34" presetID="2" presetClass="entr" presetSubtype="2"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120" fill="hold"/>
                                        <p:tgtEl>
                                          <p:spTgt spid="34"/>
                                        </p:tgtEl>
                                        <p:attrNameLst>
                                          <p:attrName>ppt_x</p:attrName>
                                        </p:attrNameLst>
                                      </p:cBhvr>
                                      <p:tavLst>
                                        <p:tav tm="0">
                                          <p:val>
                                            <p:strVal val="1+#ppt_w/2"/>
                                          </p:val>
                                        </p:tav>
                                        <p:tav tm="100000">
                                          <p:val>
                                            <p:strVal val="#ppt_x"/>
                                          </p:val>
                                        </p:tav>
                                      </p:tavLst>
                                    </p:anim>
                                    <p:anim calcmode="lin" valueType="num">
                                      <p:cBhvr additive="base">
                                        <p:cTn id="37" dur="120" fill="hold"/>
                                        <p:tgtEl>
                                          <p:spTgt spid="34"/>
                                        </p:tgtEl>
                                        <p:attrNameLst>
                                          <p:attrName>ppt_y</p:attrName>
                                        </p:attrNameLst>
                                      </p:cBhvr>
                                      <p:tavLst>
                                        <p:tav tm="0">
                                          <p:val>
                                            <p:strVal val="#ppt_y"/>
                                          </p:val>
                                        </p:tav>
                                        <p:tav tm="100000">
                                          <p:val>
                                            <p:strVal val="#ppt_y"/>
                                          </p:val>
                                        </p:tav>
                                      </p:tavLst>
                                    </p:anim>
                                  </p:childTnLst>
                                </p:cTn>
                              </p:par>
                            </p:childTnLst>
                          </p:cTn>
                        </p:par>
                        <p:par>
                          <p:cTn id="38" fill="hold">
                            <p:stCondLst>
                              <p:cond delay="1440"/>
                            </p:stCondLst>
                            <p:childTnLst>
                              <p:par>
                                <p:cTn id="39" presetID="2" presetClass="entr" presetSubtype="2"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160" fill="hold"/>
                                        <p:tgtEl>
                                          <p:spTgt spid="35"/>
                                        </p:tgtEl>
                                        <p:attrNameLst>
                                          <p:attrName>ppt_x</p:attrName>
                                        </p:attrNameLst>
                                      </p:cBhvr>
                                      <p:tavLst>
                                        <p:tav tm="0">
                                          <p:val>
                                            <p:strVal val="1+#ppt_w/2"/>
                                          </p:val>
                                        </p:tav>
                                        <p:tav tm="100000">
                                          <p:val>
                                            <p:strVal val="#ppt_x"/>
                                          </p:val>
                                        </p:tav>
                                      </p:tavLst>
                                    </p:anim>
                                    <p:anim calcmode="lin" valueType="num">
                                      <p:cBhvr additive="base">
                                        <p:cTn id="42" dur="16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4" grpId="0"/>
      <p:bldP spid="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F59C4-AB24-E905-CF92-AE7628849C06}"/>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C061B6D4-84FE-CF2C-E860-A07F57513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07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FFDC437-E1FF-7A63-38AF-2F8BB9901F36}"/>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A15D72CF-B5DA-BB74-D8E6-B9EA259AE39A}"/>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DDF4C608-0CC6-B1B9-9D08-944779975931}"/>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76B1C2F1-4054-F5DA-B0C2-D01F7BF03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8871A966-9AE0-7170-C18C-E8EF90F55C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10C0037B-386B-30EF-74A5-BE9054C3ED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978287E6-25EF-B3BE-CF22-484570D3A0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A1767FB9-189E-9591-95E9-DA89713B66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06FA8E0A-73B3-1854-B0E2-5B1DF58F27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2">
            <a:extLst>
              <a:ext uri="{FF2B5EF4-FFF2-40B4-BE49-F238E27FC236}">
                <a16:creationId xmlns:a16="http://schemas.microsoft.com/office/drawing/2014/main" id="{485BA756-DA2A-7F6C-0FBB-02211D3DFA0E}"/>
              </a:ext>
            </a:extLst>
          </p:cNvPr>
          <p:cNvSpPr/>
          <p:nvPr/>
        </p:nvSpPr>
        <p:spPr>
          <a:xfrm>
            <a:off x="503853" y="0"/>
            <a:ext cx="2313992" cy="6507332"/>
          </a:xfrm>
          <a:prstGeom prst="rect">
            <a:avLst/>
          </a:prstGeom>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F0698BA-20F1-499E-2B97-A12FD6E74FDD}"/>
              </a:ext>
            </a:extLst>
          </p:cNvPr>
          <p:cNvSpPr txBox="1"/>
          <p:nvPr/>
        </p:nvSpPr>
        <p:spPr>
          <a:xfrm>
            <a:off x="535731" y="76758"/>
            <a:ext cx="2146041" cy="369332"/>
          </a:xfrm>
          <a:prstGeom prst="rect">
            <a:avLst/>
          </a:prstGeom>
          <a:noFill/>
        </p:spPr>
        <p:txBody>
          <a:bodyPr wrap="square" rtlCol="0">
            <a:spAutoFit/>
          </a:bodyPr>
          <a:lstStyle/>
          <a:p>
            <a:r>
              <a:rPr lang="en-US" dirty="0">
                <a:solidFill>
                  <a:srgbClr val="C1E5F5"/>
                </a:solidFill>
              </a:rPr>
              <a:t>AGENDA</a:t>
            </a:r>
            <a:endParaRPr lang="en-IN" dirty="0">
              <a:solidFill>
                <a:srgbClr val="C1E5F5"/>
              </a:solidFill>
            </a:endParaRPr>
          </a:p>
        </p:txBody>
      </p:sp>
      <p:sp>
        <p:nvSpPr>
          <p:cNvPr id="9" name="TextBox 8">
            <a:extLst>
              <a:ext uri="{FF2B5EF4-FFF2-40B4-BE49-F238E27FC236}">
                <a16:creationId xmlns:a16="http://schemas.microsoft.com/office/drawing/2014/main" id="{2A00FD60-BF32-9747-6F3C-D8A5B8CC55E4}"/>
              </a:ext>
            </a:extLst>
          </p:cNvPr>
          <p:cNvSpPr txBox="1"/>
          <p:nvPr/>
        </p:nvSpPr>
        <p:spPr>
          <a:xfrm>
            <a:off x="471679" y="551514"/>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Introduction</a:t>
            </a:r>
            <a:endParaRPr lang="en-IN" sz="1050" dirty="0">
              <a:solidFill>
                <a:schemeClr val="bg1">
                  <a:lumMod val="50000"/>
                </a:schemeClr>
              </a:solidFill>
              <a:latin typeface="Arial Nova light" panose="020B0304020202020204" pitchFamily="34" charset="0"/>
            </a:endParaRPr>
          </a:p>
        </p:txBody>
      </p:sp>
      <p:sp>
        <p:nvSpPr>
          <p:cNvPr id="11" name="TextBox 10">
            <a:extLst>
              <a:ext uri="{FF2B5EF4-FFF2-40B4-BE49-F238E27FC236}">
                <a16:creationId xmlns:a16="http://schemas.microsoft.com/office/drawing/2014/main" id="{9683E690-1D57-0350-A33D-19E394E04756}"/>
              </a:ext>
            </a:extLst>
          </p:cNvPr>
          <p:cNvSpPr txBox="1"/>
          <p:nvPr/>
        </p:nvSpPr>
        <p:spPr>
          <a:xfrm>
            <a:off x="480043" y="936543"/>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Enhancing Cloud Operations</a:t>
            </a:r>
          </a:p>
        </p:txBody>
      </p:sp>
      <p:sp>
        <p:nvSpPr>
          <p:cNvPr id="13" name="TextBox 12">
            <a:extLst>
              <a:ext uri="{FF2B5EF4-FFF2-40B4-BE49-F238E27FC236}">
                <a16:creationId xmlns:a16="http://schemas.microsoft.com/office/drawing/2014/main" id="{D4CD5E52-0520-A1C6-E8FC-F4029D712D79}"/>
              </a:ext>
            </a:extLst>
          </p:cNvPr>
          <p:cNvSpPr txBox="1"/>
          <p:nvPr/>
        </p:nvSpPr>
        <p:spPr>
          <a:xfrm>
            <a:off x="471678" y="1281425"/>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Cost Optimization</a:t>
            </a:r>
          </a:p>
        </p:txBody>
      </p:sp>
      <p:sp>
        <p:nvSpPr>
          <p:cNvPr id="15" name="TextBox 14">
            <a:extLst>
              <a:ext uri="{FF2B5EF4-FFF2-40B4-BE49-F238E27FC236}">
                <a16:creationId xmlns:a16="http://schemas.microsoft.com/office/drawing/2014/main" id="{1BC840EE-46F3-B6DA-0050-77FE8408CD91}"/>
              </a:ext>
            </a:extLst>
          </p:cNvPr>
          <p:cNvSpPr txBox="1"/>
          <p:nvPr/>
        </p:nvSpPr>
        <p:spPr>
          <a:xfrm>
            <a:off x="480042" y="1655091"/>
            <a:ext cx="2146041" cy="253916"/>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Impact</a:t>
            </a:r>
          </a:p>
        </p:txBody>
      </p:sp>
      <p:sp>
        <p:nvSpPr>
          <p:cNvPr id="20" name="TextBox 19">
            <a:extLst>
              <a:ext uri="{FF2B5EF4-FFF2-40B4-BE49-F238E27FC236}">
                <a16:creationId xmlns:a16="http://schemas.microsoft.com/office/drawing/2014/main" id="{20A991CC-01A2-C098-5C4E-1040EAA771A1}"/>
              </a:ext>
            </a:extLst>
          </p:cNvPr>
          <p:cNvSpPr txBox="1"/>
          <p:nvPr/>
        </p:nvSpPr>
        <p:spPr>
          <a:xfrm>
            <a:off x="503853" y="1969963"/>
            <a:ext cx="2146041" cy="261610"/>
          </a:xfrm>
          <a:prstGeom prst="rect">
            <a:avLst/>
          </a:prstGeom>
          <a:noFill/>
        </p:spPr>
        <p:txBody>
          <a:bodyPr wrap="square" rtlCol="0">
            <a:spAutoFit/>
          </a:bodyPr>
          <a:lstStyle/>
          <a:p>
            <a:r>
              <a:rPr lang="en-US" sz="1050" dirty="0">
                <a:solidFill>
                  <a:schemeClr val="bg1"/>
                </a:solidFill>
                <a:latin typeface="Arial Nova light" panose="020B0304020202020204" pitchFamily="34" charset="0"/>
              </a:rPr>
              <a:t>Journey and Roadmap</a:t>
            </a:r>
          </a:p>
        </p:txBody>
      </p:sp>
    </p:spTree>
    <p:extLst>
      <p:ext uri="{BB962C8B-B14F-4D97-AF65-F5344CB8AC3E}">
        <p14:creationId xmlns:p14="http://schemas.microsoft.com/office/powerpoint/2010/main" val="1277800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BF1B5-81D7-B725-8FB9-D78C8C5101AD}"/>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9C656926-0F5A-D0A9-ECE7-551477F23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1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0E2D72-96B6-9F91-ACF8-29B00255CD03}"/>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BC4E175-A307-913C-DCB7-B5EA56F4A4DB}"/>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3B5C6C61-1E68-E080-43BF-7A634B049D67}"/>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47C5353B-89F0-1BE9-8B22-D988CDA812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0FB5B907-FAF7-CEEF-A43C-66F4556A9E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997C3F91-4426-0067-C5A2-BC1F29B5D7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4CB787F8-787C-A882-009D-84C7BA6569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24CA6817-09F2-F434-4E57-9B49C4FF31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4522E484-A2AC-2F6F-1778-914F4AC88A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2">
            <a:extLst>
              <a:ext uri="{FF2B5EF4-FFF2-40B4-BE49-F238E27FC236}">
                <a16:creationId xmlns:a16="http://schemas.microsoft.com/office/drawing/2014/main" id="{E4E6BDEE-9349-2998-7E1A-8F23F05A621C}"/>
              </a:ext>
            </a:extLst>
          </p:cNvPr>
          <p:cNvSpPr/>
          <p:nvPr/>
        </p:nvSpPr>
        <p:spPr>
          <a:xfrm>
            <a:off x="2503504" y="16535"/>
            <a:ext cx="9688496" cy="444467"/>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5">
            <a:extLst>
              <a:ext uri="{FF2B5EF4-FFF2-40B4-BE49-F238E27FC236}">
                <a16:creationId xmlns:a16="http://schemas.microsoft.com/office/drawing/2014/main" id="{61074BE1-140C-AF36-8B76-6DA66F481D10}"/>
              </a:ext>
            </a:extLst>
          </p:cNvPr>
          <p:cNvSpPr/>
          <p:nvPr/>
        </p:nvSpPr>
        <p:spPr>
          <a:xfrm>
            <a:off x="503854" y="0"/>
            <a:ext cx="1999650" cy="461002"/>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dirty="0">
                <a:solidFill>
                  <a:schemeClr val="bg1"/>
                </a:solidFill>
                <a:latin typeface="Lucida Calligraphy" panose="03010101010101010101" pitchFamily="66" charset="0"/>
                <a:ea typeface="LiSu" panose="02010509060101010101" pitchFamily="49" charset="-122"/>
              </a:rPr>
              <a:t>Impact                      </a:t>
            </a:r>
            <a:r>
              <a:rPr lang="en-US" sz="1200" dirty="0">
                <a:solidFill>
                  <a:schemeClr val="bg1"/>
                </a:solidFill>
                <a:latin typeface="LiSu" panose="02010509060101010101" pitchFamily="49" charset="-122"/>
                <a:ea typeface="LiSu" panose="02010509060101010101" pitchFamily="49" charset="-122"/>
              </a:rPr>
              <a:t>x</a:t>
            </a:r>
            <a:endParaRPr lang="en-IN" sz="1200" dirty="0">
              <a:solidFill>
                <a:schemeClr val="bg1"/>
              </a:solidFill>
              <a:latin typeface="LiSu" panose="02010509060101010101" pitchFamily="49" charset="-122"/>
              <a:ea typeface="LiSu" panose="02010509060101010101" pitchFamily="49" charset="-122"/>
            </a:endParaRPr>
          </a:p>
        </p:txBody>
      </p:sp>
    </p:spTree>
    <p:extLst>
      <p:ext uri="{BB962C8B-B14F-4D97-AF65-F5344CB8AC3E}">
        <p14:creationId xmlns:p14="http://schemas.microsoft.com/office/powerpoint/2010/main" val="2199359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A7E70-C809-E21E-0BB0-BA7EA54902B1}"/>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5B5F077D-120C-9F27-496E-7B079A812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451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F522EC-FB55-C996-423E-FD4483A028CE}"/>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94386D16-ECC6-2830-17D9-AEEF8EC63A91}"/>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B7A6E7D0-68EC-3F99-484E-54EBC95542CA}"/>
              </a:ext>
            </a:extLst>
          </p:cNvPr>
          <p:cNvGrpSpPr/>
          <p:nvPr/>
        </p:nvGrpSpPr>
        <p:grpSpPr>
          <a:xfrm>
            <a:off x="33140" y="123383"/>
            <a:ext cx="446903" cy="2209269"/>
            <a:chOff x="-8364" y="114052"/>
            <a:chExt cx="516883" cy="3136051"/>
          </a:xfrm>
        </p:grpSpPr>
        <p:pic>
          <p:nvPicPr>
            <p:cNvPr id="5" name="Graphic 4" descr="House">
              <a:extLst>
                <a:ext uri="{FF2B5EF4-FFF2-40B4-BE49-F238E27FC236}">
                  <a16:creationId xmlns:a16="http://schemas.microsoft.com/office/drawing/2014/main" id="{E5CB883A-4925-D02E-8DEF-201F2C8DC7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45F55376-ECC4-1011-F4A6-D1E3BD87C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FC15678B-E457-82B3-AFC2-808A73850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AA7946E5-6D25-A22F-F707-FF6384D78F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4807A435-2712-CA0B-2170-39EDA01624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95E5A13C-A843-9345-4711-E20B180252E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3" name="Rectangle 2">
            <a:extLst>
              <a:ext uri="{FF2B5EF4-FFF2-40B4-BE49-F238E27FC236}">
                <a16:creationId xmlns:a16="http://schemas.microsoft.com/office/drawing/2014/main" id="{6C3307F6-14A1-F66D-FA4F-4F0E463FF878}"/>
              </a:ext>
            </a:extLst>
          </p:cNvPr>
          <p:cNvSpPr/>
          <p:nvPr/>
        </p:nvSpPr>
        <p:spPr>
          <a:xfrm>
            <a:off x="503853" y="0"/>
            <a:ext cx="2313992" cy="6445188"/>
          </a:xfrm>
          <a:prstGeom prst="rect">
            <a:avLst/>
          </a:prstGeom>
          <a:solidFill>
            <a:srgbClr val="435254"/>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49004A9-2FE9-1D24-D94C-49A2051B2D06}"/>
              </a:ext>
            </a:extLst>
          </p:cNvPr>
          <p:cNvSpPr txBox="1"/>
          <p:nvPr/>
        </p:nvSpPr>
        <p:spPr>
          <a:xfrm>
            <a:off x="535731" y="76758"/>
            <a:ext cx="2146041" cy="369332"/>
          </a:xfrm>
          <a:prstGeom prst="rect">
            <a:avLst/>
          </a:prstGeom>
          <a:noFill/>
        </p:spPr>
        <p:txBody>
          <a:bodyPr wrap="square" rtlCol="0">
            <a:spAutoFit/>
          </a:bodyPr>
          <a:lstStyle/>
          <a:p>
            <a:r>
              <a:rPr lang="en-US" dirty="0">
                <a:solidFill>
                  <a:srgbClr val="C1E5F5"/>
                </a:solidFill>
              </a:rPr>
              <a:t>AGENDA</a:t>
            </a:r>
            <a:endParaRPr lang="en-IN" dirty="0">
              <a:solidFill>
                <a:srgbClr val="C1E5F5"/>
              </a:solidFill>
            </a:endParaRPr>
          </a:p>
        </p:txBody>
      </p:sp>
      <p:sp>
        <p:nvSpPr>
          <p:cNvPr id="9" name="TextBox 8">
            <a:extLst>
              <a:ext uri="{FF2B5EF4-FFF2-40B4-BE49-F238E27FC236}">
                <a16:creationId xmlns:a16="http://schemas.microsoft.com/office/drawing/2014/main" id="{6A5CEE33-4B0A-E0B0-4E35-C8DBE7F4DC8E}"/>
              </a:ext>
            </a:extLst>
          </p:cNvPr>
          <p:cNvSpPr txBox="1"/>
          <p:nvPr/>
        </p:nvSpPr>
        <p:spPr>
          <a:xfrm>
            <a:off x="471679" y="551514"/>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Introduction</a:t>
            </a:r>
            <a:endParaRPr lang="en-IN" sz="1050" dirty="0">
              <a:solidFill>
                <a:schemeClr val="bg1">
                  <a:lumMod val="50000"/>
                </a:schemeClr>
              </a:solidFill>
              <a:latin typeface="Arial Nova light" panose="020B0304020202020204" pitchFamily="34" charset="0"/>
            </a:endParaRPr>
          </a:p>
        </p:txBody>
      </p:sp>
      <p:sp>
        <p:nvSpPr>
          <p:cNvPr id="11" name="TextBox 10">
            <a:extLst>
              <a:ext uri="{FF2B5EF4-FFF2-40B4-BE49-F238E27FC236}">
                <a16:creationId xmlns:a16="http://schemas.microsoft.com/office/drawing/2014/main" id="{621007EF-27A2-877C-C9F8-F21D90A32134}"/>
              </a:ext>
            </a:extLst>
          </p:cNvPr>
          <p:cNvSpPr txBox="1"/>
          <p:nvPr/>
        </p:nvSpPr>
        <p:spPr>
          <a:xfrm>
            <a:off x="480043" y="936543"/>
            <a:ext cx="2146041" cy="415498"/>
          </a:xfrm>
          <a:prstGeom prst="rect">
            <a:avLst/>
          </a:prstGeom>
          <a:noFill/>
        </p:spPr>
        <p:txBody>
          <a:bodyPr wrap="square" rtlCol="0">
            <a:spAutoFit/>
          </a:bodyPr>
          <a:lstStyle/>
          <a:p>
            <a:r>
              <a:rPr lang="en-US" sz="1050" dirty="0">
                <a:solidFill>
                  <a:schemeClr val="bg1"/>
                </a:solidFill>
                <a:latin typeface="Arial Nova light" panose="020B0304020202020204" pitchFamily="34" charset="0"/>
              </a:rPr>
              <a:t>Enhancing Cloud Operations</a:t>
            </a:r>
          </a:p>
          <a:p>
            <a:endParaRPr lang="en-IN" sz="1050" dirty="0">
              <a:solidFill>
                <a:schemeClr val="bg1"/>
              </a:solidFill>
              <a:latin typeface="Arial Nova light" panose="020B0304020202020204" pitchFamily="34" charset="0"/>
            </a:endParaRPr>
          </a:p>
        </p:txBody>
      </p:sp>
      <p:sp>
        <p:nvSpPr>
          <p:cNvPr id="13" name="TextBox 12">
            <a:extLst>
              <a:ext uri="{FF2B5EF4-FFF2-40B4-BE49-F238E27FC236}">
                <a16:creationId xmlns:a16="http://schemas.microsoft.com/office/drawing/2014/main" id="{E139E80A-B5A3-D10A-EEE5-A1FA37D3FBCE}"/>
              </a:ext>
            </a:extLst>
          </p:cNvPr>
          <p:cNvSpPr txBox="1"/>
          <p:nvPr/>
        </p:nvSpPr>
        <p:spPr>
          <a:xfrm>
            <a:off x="471678" y="1281425"/>
            <a:ext cx="2146041" cy="415498"/>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Cost Optimization</a:t>
            </a:r>
          </a:p>
          <a:p>
            <a:endParaRPr lang="en-IN" sz="1050" dirty="0">
              <a:solidFill>
                <a:schemeClr val="bg1">
                  <a:lumMod val="50000"/>
                </a:schemeClr>
              </a:solidFill>
              <a:latin typeface="Arial Nova light" panose="020B0304020202020204" pitchFamily="34" charset="0"/>
            </a:endParaRPr>
          </a:p>
        </p:txBody>
      </p:sp>
      <p:sp>
        <p:nvSpPr>
          <p:cNvPr id="15" name="TextBox 14">
            <a:extLst>
              <a:ext uri="{FF2B5EF4-FFF2-40B4-BE49-F238E27FC236}">
                <a16:creationId xmlns:a16="http://schemas.microsoft.com/office/drawing/2014/main" id="{6902E575-5C6E-5659-E351-29C950260627}"/>
              </a:ext>
            </a:extLst>
          </p:cNvPr>
          <p:cNvSpPr txBox="1"/>
          <p:nvPr/>
        </p:nvSpPr>
        <p:spPr>
          <a:xfrm>
            <a:off x="480042" y="1655091"/>
            <a:ext cx="2146041" cy="415498"/>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Impact</a:t>
            </a:r>
          </a:p>
          <a:p>
            <a:endParaRPr lang="en-IN" sz="1050" dirty="0">
              <a:solidFill>
                <a:schemeClr val="bg1">
                  <a:lumMod val="50000"/>
                </a:schemeClr>
              </a:solidFill>
              <a:latin typeface="Arial Nova light" panose="020B0304020202020204" pitchFamily="34" charset="0"/>
            </a:endParaRPr>
          </a:p>
        </p:txBody>
      </p:sp>
      <p:sp>
        <p:nvSpPr>
          <p:cNvPr id="20" name="TextBox 19">
            <a:extLst>
              <a:ext uri="{FF2B5EF4-FFF2-40B4-BE49-F238E27FC236}">
                <a16:creationId xmlns:a16="http://schemas.microsoft.com/office/drawing/2014/main" id="{E81FF2F3-D1D9-B166-29CF-CF721B96FB5A}"/>
              </a:ext>
            </a:extLst>
          </p:cNvPr>
          <p:cNvSpPr txBox="1"/>
          <p:nvPr/>
        </p:nvSpPr>
        <p:spPr>
          <a:xfrm>
            <a:off x="503853" y="1969963"/>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Journey and Roadmap</a:t>
            </a:r>
          </a:p>
        </p:txBody>
      </p:sp>
    </p:spTree>
    <p:extLst>
      <p:ext uri="{BB962C8B-B14F-4D97-AF65-F5344CB8AC3E}">
        <p14:creationId xmlns:p14="http://schemas.microsoft.com/office/powerpoint/2010/main" val="1886238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BF893D-867D-7337-5356-786034C513FB}"/>
              </a:ext>
            </a:extLst>
          </p:cNvPr>
          <p:cNvSpPr/>
          <p:nvPr/>
        </p:nvSpPr>
        <p:spPr>
          <a:xfrm>
            <a:off x="0" y="0"/>
            <a:ext cx="12192000" cy="6858000"/>
          </a:xfrm>
          <a:prstGeom prst="rect">
            <a:avLst/>
          </a:prstGeom>
          <a:solidFill>
            <a:schemeClr val="bg1">
              <a:lumMod val="50000"/>
              <a:alpha val="50000"/>
            </a:schemeClr>
          </a:solidFill>
        </p:spPr>
        <p:txBody>
          <a:bodyPr wrap="square" lIns="72000" tIns="46800" rIns="72000" bIns="46800" rtlCol="0" anchor="ctr" anchorCtr="1">
            <a:noAutofit/>
          </a:bodyPr>
          <a:lstStyle/>
          <a:p>
            <a:pPr algn="ctr"/>
            <a:endParaRPr lang="en-IN" dirty="0">
              <a:solidFill>
                <a:schemeClr val="bg1"/>
              </a:solidFill>
            </a:endParaRPr>
          </a:p>
        </p:txBody>
      </p:sp>
    </p:spTree>
    <p:extLst>
      <p:ext uri="{BB962C8B-B14F-4D97-AF65-F5344CB8AC3E}">
        <p14:creationId xmlns:p14="http://schemas.microsoft.com/office/powerpoint/2010/main" val="1219087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DBFCA-5EC6-93C3-A24E-E0562901E44C}"/>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8D110ED4-D956-6DAC-6CB2-95E4A3DB6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3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48929E-4063-833C-D1FF-F1773AC6CF5A}"/>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861EC688-CA67-7396-862F-99E6A269165B}"/>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8C377950-057C-70F0-3798-629234F8DCF3}"/>
              </a:ext>
            </a:extLst>
          </p:cNvPr>
          <p:cNvGrpSpPr/>
          <p:nvPr/>
        </p:nvGrpSpPr>
        <p:grpSpPr>
          <a:xfrm>
            <a:off x="33140" y="123383"/>
            <a:ext cx="446903" cy="2209269"/>
            <a:chOff x="-8364" y="114052"/>
            <a:chExt cx="516883" cy="3136051"/>
          </a:xfrm>
          <a:solidFill>
            <a:schemeClr val="accent1">
              <a:lumMod val="50000"/>
            </a:schemeClr>
          </a:solidFill>
        </p:grpSpPr>
        <p:pic>
          <p:nvPicPr>
            <p:cNvPr id="5" name="Graphic 4" descr="House">
              <a:extLst>
                <a:ext uri="{FF2B5EF4-FFF2-40B4-BE49-F238E27FC236}">
                  <a16:creationId xmlns:a16="http://schemas.microsoft.com/office/drawing/2014/main" id="{0BEF2047-867C-8D8D-8C23-4C57BECCD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32A5BB7E-E98D-E25A-42AD-EB101F05E8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9B5CF735-C9F4-0E2C-3F13-AEB8B7FAF6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E4D9C6DC-37A2-E8F5-2F6D-D1F160D215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C608BCA2-7F18-D8FE-F2D7-A236218CF9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35B0E6D1-8854-F7BF-F359-ED26F0BDE5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19" name="Rectangle 18">
            <a:extLst>
              <a:ext uri="{FF2B5EF4-FFF2-40B4-BE49-F238E27FC236}">
                <a16:creationId xmlns:a16="http://schemas.microsoft.com/office/drawing/2014/main" id="{DD83CD06-C811-9CF4-D824-67ADDE7A9F84}"/>
              </a:ext>
            </a:extLst>
          </p:cNvPr>
          <p:cNvSpPr/>
          <p:nvPr/>
        </p:nvSpPr>
        <p:spPr>
          <a:xfrm>
            <a:off x="503853" y="0"/>
            <a:ext cx="2258008" cy="399466"/>
          </a:xfrm>
          <a:prstGeom prst="rect">
            <a:avLst/>
          </a:prstGeom>
          <a:ln>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BD70FDB-7DDC-C1C6-29DD-10FC4F5745C6}"/>
              </a:ext>
            </a:extLst>
          </p:cNvPr>
          <p:cNvSpPr txBox="1"/>
          <p:nvPr/>
        </p:nvSpPr>
        <p:spPr>
          <a:xfrm>
            <a:off x="571197" y="16536"/>
            <a:ext cx="2248677" cy="338554"/>
          </a:xfrm>
          <a:prstGeom prst="rect">
            <a:avLst/>
          </a:prstGeom>
          <a:noFill/>
        </p:spPr>
        <p:txBody>
          <a:bodyPr wrap="square" rtlCol="0">
            <a:spAutoFit/>
          </a:bodyPr>
          <a:lstStyle/>
          <a:p>
            <a:r>
              <a:rPr lang="en-US" sz="1600" dirty="0">
                <a:solidFill>
                  <a:schemeClr val="bg1"/>
                </a:solidFill>
                <a:latin typeface="Lucida Calligraphy" panose="03010101010101010101" pitchFamily="66" charset="0"/>
              </a:rPr>
              <a:t>Introduction      </a:t>
            </a:r>
            <a:r>
              <a:rPr lang="en-US" sz="1600" dirty="0">
                <a:solidFill>
                  <a:schemeClr val="bg1"/>
                </a:solidFill>
                <a:latin typeface="LiSu" panose="02010509060101010101" pitchFamily="49" charset="-122"/>
                <a:ea typeface="LiSu" panose="02010509060101010101" pitchFamily="49" charset="-122"/>
              </a:rPr>
              <a:t>x</a:t>
            </a:r>
            <a:endParaRPr lang="en-IN" sz="1600" dirty="0">
              <a:solidFill>
                <a:schemeClr val="bg1"/>
              </a:solidFill>
              <a:latin typeface="LiSu" panose="02010509060101010101" pitchFamily="49" charset="-122"/>
              <a:ea typeface="LiSu" panose="02010509060101010101" pitchFamily="49" charset="-122"/>
            </a:endParaRPr>
          </a:p>
        </p:txBody>
      </p:sp>
      <p:sp>
        <p:nvSpPr>
          <p:cNvPr id="3" name="Rectangle 2">
            <a:extLst>
              <a:ext uri="{FF2B5EF4-FFF2-40B4-BE49-F238E27FC236}">
                <a16:creationId xmlns:a16="http://schemas.microsoft.com/office/drawing/2014/main" id="{D6CF5420-63DE-0D95-222E-FC423B1A52DC}"/>
              </a:ext>
            </a:extLst>
          </p:cNvPr>
          <p:cNvSpPr/>
          <p:nvPr/>
        </p:nvSpPr>
        <p:spPr>
          <a:xfrm>
            <a:off x="2761861" y="16536"/>
            <a:ext cx="943013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Rounded Corners 5">
            <a:extLst>
              <a:ext uri="{FF2B5EF4-FFF2-40B4-BE49-F238E27FC236}">
                <a16:creationId xmlns:a16="http://schemas.microsoft.com/office/drawing/2014/main" id="{95A065B5-ED35-B021-6150-DB0F54E6096E}"/>
              </a:ext>
            </a:extLst>
          </p:cNvPr>
          <p:cNvSpPr/>
          <p:nvPr/>
        </p:nvSpPr>
        <p:spPr>
          <a:xfrm>
            <a:off x="725283" y="3138376"/>
            <a:ext cx="4842164" cy="2753590"/>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ED933132-E29D-5BCF-8892-B6A7967750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3537" y="365629"/>
            <a:ext cx="3397828" cy="5492179"/>
          </a:xfrm>
          <a:prstGeom prst="rect">
            <a:avLst/>
          </a:prstGeom>
        </p:spPr>
      </p:pic>
      <p:sp>
        <p:nvSpPr>
          <p:cNvPr id="7" name="TextBox 6">
            <a:extLst>
              <a:ext uri="{FF2B5EF4-FFF2-40B4-BE49-F238E27FC236}">
                <a16:creationId xmlns:a16="http://schemas.microsoft.com/office/drawing/2014/main" id="{B8B273BF-56A1-F307-6CF3-AC96CC0E63DC}"/>
              </a:ext>
            </a:extLst>
          </p:cNvPr>
          <p:cNvSpPr txBox="1"/>
          <p:nvPr/>
        </p:nvSpPr>
        <p:spPr>
          <a:xfrm>
            <a:off x="2761861" y="1783093"/>
            <a:ext cx="2430413" cy="566197"/>
          </a:xfrm>
          <a:prstGeom prst="rect">
            <a:avLst/>
          </a:prstGeom>
          <a:noFill/>
        </p:spPr>
        <p:txBody>
          <a:bodyPr wrap="square" lIns="0" tIns="0" rIns="0" bIns="0" rtlCol="0">
            <a:noAutofit/>
          </a:bodyPr>
          <a:lstStyle/>
          <a:p>
            <a:pPr algn="l"/>
            <a:r>
              <a:rPr lang="en-US" sz="3600" b="1" dirty="0">
                <a:solidFill>
                  <a:schemeClr val="accent6">
                    <a:lumMod val="10000"/>
                    <a:lumOff val="90000"/>
                  </a:schemeClr>
                </a:solidFill>
              </a:rPr>
              <a:t>Srikar </a:t>
            </a:r>
            <a:r>
              <a:rPr lang="en-US" sz="3600" b="1" dirty="0" err="1">
                <a:solidFill>
                  <a:schemeClr val="accent6">
                    <a:lumMod val="10000"/>
                    <a:lumOff val="90000"/>
                  </a:schemeClr>
                </a:solidFill>
              </a:rPr>
              <a:t>Kotra</a:t>
            </a:r>
            <a:endParaRPr lang="en-IN" sz="3600" b="1" dirty="0" err="1">
              <a:solidFill>
                <a:schemeClr val="accent6">
                  <a:lumMod val="10000"/>
                  <a:lumOff val="90000"/>
                </a:schemeClr>
              </a:solidFill>
            </a:endParaRPr>
          </a:p>
        </p:txBody>
      </p:sp>
      <p:sp>
        <p:nvSpPr>
          <p:cNvPr id="9" name="TextBox 8">
            <a:extLst>
              <a:ext uri="{FF2B5EF4-FFF2-40B4-BE49-F238E27FC236}">
                <a16:creationId xmlns:a16="http://schemas.microsoft.com/office/drawing/2014/main" id="{319DB5D9-573A-8DDF-A5B0-DEBC3A63E082}"/>
              </a:ext>
            </a:extLst>
          </p:cNvPr>
          <p:cNvSpPr txBox="1"/>
          <p:nvPr/>
        </p:nvSpPr>
        <p:spPr>
          <a:xfrm>
            <a:off x="2974874" y="2407426"/>
            <a:ext cx="2867891" cy="367928"/>
          </a:xfrm>
          <a:prstGeom prst="rect">
            <a:avLst/>
          </a:prstGeom>
          <a:noFill/>
        </p:spPr>
        <p:txBody>
          <a:bodyPr wrap="square" lIns="0" tIns="0" rIns="0" bIns="0" rtlCol="0">
            <a:noAutofit/>
          </a:bodyPr>
          <a:lstStyle/>
          <a:p>
            <a:pPr algn="l"/>
            <a:r>
              <a:rPr lang="en-US" dirty="0">
                <a:solidFill>
                  <a:schemeClr val="bg1"/>
                </a:solidFill>
              </a:rPr>
              <a:t>Software Engineer Intern</a:t>
            </a:r>
            <a:endParaRPr lang="en-IN" dirty="0" err="1">
              <a:solidFill>
                <a:schemeClr val="bg1"/>
              </a:solidFill>
            </a:endParaRPr>
          </a:p>
        </p:txBody>
      </p:sp>
      <p:sp>
        <p:nvSpPr>
          <p:cNvPr id="20" name="Rectangle: Rounded Corners 19">
            <a:extLst>
              <a:ext uri="{FF2B5EF4-FFF2-40B4-BE49-F238E27FC236}">
                <a16:creationId xmlns:a16="http://schemas.microsoft.com/office/drawing/2014/main" id="{FD368273-281B-4594-6055-11A2E7769B80}"/>
              </a:ext>
            </a:extLst>
          </p:cNvPr>
          <p:cNvSpPr/>
          <p:nvPr/>
        </p:nvSpPr>
        <p:spPr>
          <a:xfrm>
            <a:off x="7268299" y="893302"/>
            <a:ext cx="4021282" cy="5195770"/>
          </a:xfrm>
          <a:prstGeom prst="roundRect">
            <a:avLst/>
          </a:prstGeom>
          <a:solidFill>
            <a:schemeClr val="accent4">
              <a:lumMod val="60000"/>
              <a:lumOff val="40000"/>
              <a:alpha val="50000"/>
            </a:schemeClr>
          </a:solidFill>
        </p:spPr>
        <p:txBody>
          <a:bodyPr wrap="square" lIns="72000" tIns="46800" rIns="72000" bIns="46800" rtlCol="0" anchor="ctr" anchorCtr="1">
            <a:noAutofit/>
          </a:bodyPr>
          <a:lstStyle/>
          <a:p>
            <a:pPr marL="171450" lvl="1" indent="-171450">
              <a:buFont typeface="Arial" panose="020B0604020202020204" pitchFamily="34" charset="0"/>
              <a:buChar char="•"/>
            </a:pPr>
            <a:endParaRPr lang="en-US" sz="1600" dirty="0"/>
          </a:p>
          <a:p>
            <a:r>
              <a:rPr lang="en-US" sz="1600" dirty="0"/>
              <a:t>Education</a:t>
            </a:r>
          </a:p>
          <a:p>
            <a:pPr marL="171450" lvl="1" indent="-171450">
              <a:buFont typeface="Arial" panose="020B0604020202020204" pitchFamily="34" charset="0"/>
              <a:buChar char="•"/>
            </a:pPr>
            <a:r>
              <a:rPr lang="en-US" sz="1600" dirty="0"/>
              <a:t>Graduated from UCLA March 2024</a:t>
            </a:r>
          </a:p>
          <a:p>
            <a:pPr marL="171450" lvl="1" indent="-171450">
              <a:buFont typeface="Arial" panose="020B0604020202020204" pitchFamily="34" charset="0"/>
              <a:buChar char="•"/>
            </a:pPr>
            <a:r>
              <a:rPr lang="en-US" sz="1600" dirty="0"/>
              <a:t>B.S. Civil Engineering</a:t>
            </a:r>
          </a:p>
          <a:p>
            <a:pPr algn="ctr"/>
            <a:endParaRPr lang="en-IN" dirty="0">
              <a:solidFill>
                <a:schemeClr val="bg1"/>
              </a:solidFill>
            </a:endParaRPr>
          </a:p>
        </p:txBody>
      </p:sp>
    </p:spTree>
    <p:extLst>
      <p:ext uri="{BB962C8B-B14F-4D97-AF65-F5344CB8AC3E}">
        <p14:creationId xmlns:p14="http://schemas.microsoft.com/office/powerpoint/2010/main" val="340314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2C767-A287-6435-5559-A748F2AFD7DB}"/>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21E13FBA-5440-CEEF-5700-7464ECDBF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3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08689AD-64C4-6ACB-E9AE-EFC7DEC25934}"/>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B88315B8-BD85-0CB3-F324-3805867E786F}"/>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C262C984-FC76-8DDB-ADF1-46447E96B6A9}"/>
              </a:ext>
            </a:extLst>
          </p:cNvPr>
          <p:cNvGrpSpPr/>
          <p:nvPr/>
        </p:nvGrpSpPr>
        <p:grpSpPr>
          <a:xfrm>
            <a:off x="33140" y="123383"/>
            <a:ext cx="446903" cy="2209269"/>
            <a:chOff x="-8364" y="114052"/>
            <a:chExt cx="516883" cy="3136051"/>
          </a:xfrm>
          <a:solidFill>
            <a:schemeClr val="accent1">
              <a:lumMod val="50000"/>
            </a:schemeClr>
          </a:solidFill>
        </p:grpSpPr>
        <p:pic>
          <p:nvPicPr>
            <p:cNvPr id="5" name="Graphic 4" descr="House">
              <a:extLst>
                <a:ext uri="{FF2B5EF4-FFF2-40B4-BE49-F238E27FC236}">
                  <a16:creationId xmlns:a16="http://schemas.microsoft.com/office/drawing/2014/main" id="{9C781541-60D1-BDF7-FB80-02827DCE0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C5D68F3B-68B9-2066-47B4-D6DBAF580C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E24423BA-4FB0-B4F3-B568-7A67EB2412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90A3E49C-7CDE-63BA-CD72-538141826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2670E2F1-E871-02B6-5A17-18C6B99934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AD73DE4F-D6E6-2FE9-F7A9-BF6A424CF9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19" name="Rectangle 18">
            <a:extLst>
              <a:ext uri="{FF2B5EF4-FFF2-40B4-BE49-F238E27FC236}">
                <a16:creationId xmlns:a16="http://schemas.microsoft.com/office/drawing/2014/main" id="{CB2D5E3F-1E21-540B-27FE-753E644F378C}"/>
              </a:ext>
            </a:extLst>
          </p:cNvPr>
          <p:cNvSpPr/>
          <p:nvPr/>
        </p:nvSpPr>
        <p:spPr>
          <a:xfrm>
            <a:off x="503853" y="0"/>
            <a:ext cx="2258008" cy="399466"/>
          </a:xfrm>
          <a:prstGeom prst="rect">
            <a:avLst/>
          </a:prstGeom>
          <a:ln>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22836776-9D63-8051-872E-A8ED9164F3D4}"/>
              </a:ext>
            </a:extLst>
          </p:cNvPr>
          <p:cNvSpPr txBox="1"/>
          <p:nvPr/>
        </p:nvSpPr>
        <p:spPr>
          <a:xfrm>
            <a:off x="571197" y="16536"/>
            <a:ext cx="2248677" cy="338554"/>
          </a:xfrm>
          <a:prstGeom prst="rect">
            <a:avLst/>
          </a:prstGeom>
          <a:noFill/>
        </p:spPr>
        <p:txBody>
          <a:bodyPr wrap="square" rtlCol="0">
            <a:spAutoFit/>
          </a:bodyPr>
          <a:lstStyle/>
          <a:p>
            <a:r>
              <a:rPr lang="en-US" sz="1600" dirty="0">
                <a:solidFill>
                  <a:schemeClr val="bg1"/>
                </a:solidFill>
                <a:latin typeface="Lucida Calligraphy" panose="03010101010101010101" pitchFamily="66" charset="0"/>
              </a:rPr>
              <a:t>Introduction      </a:t>
            </a:r>
            <a:r>
              <a:rPr lang="en-US" sz="1600" dirty="0">
                <a:solidFill>
                  <a:schemeClr val="bg1"/>
                </a:solidFill>
                <a:latin typeface="LiSu" panose="02010509060101010101" pitchFamily="49" charset="-122"/>
                <a:ea typeface="LiSu" panose="02010509060101010101" pitchFamily="49" charset="-122"/>
              </a:rPr>
              <a:t>x</a:t>
            </a:r>
            <a:endParaRPr lang="en-IN" sz="1600" dirty="0">
              <a:solidFill>
                <a:schemeClr val="bg1"/>
              </a:solidFill>
              <a:latin typeface="LiSu" panose="02010509060101010101" pitchFamily="49" charset="-122"/>
              <a:ea typeface="LiSu" panose="02010509060101010101" pitchFamily="49" charset="-122"/>
            </a:endParaRPr>
          </a:p>
        </p:txBody>
      </p:sp>
      <p:sp>
        <p:nvSpPr>
          <p:cNvPr id="3" name="Rectangle 2">
            <a:extLst>
              <a:ext uri="{FF2B5EF4-FFF2-40B4-BE49-F238E27FC236}">
                <a16:creationId xmlns:a16="http://schemas.microsoft.com/office/drawing/2014/main" id="{5450D115-796A-5F1C-6421-B4155CBF5ED5}"/>
              </a:ext>
            </a:extLst>
          </p:cNvPr>
          <p:cNvSpPr/>
          <p:nvPr/>
        </p:nvSpPr>
        <p:spPr>
          <a:xfrm>
            <a:off x="2761861" y="16536"/>
            <a:ext cx="943013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Rounded Corners 5">
            <a:extLst>
              <a:ext uri="{FF2B5EF4-FFF2-40B4-BE49-F238E27FC236}">
                <a16:creationId xmlns:a16="http://schemas.microsoft.com/office/drawing/2014/main" id="{53845051-8BBC-C3E0-D30E-0AFB8BDAA54F}"/>
              </a:ext>
            </a:extLst>
          </p:cNvPr>
          <p:cNvSpPr/>
          <p:nvPr/>
        </p:nvSpPr>
        <p:spPr>
          <a:xfrm>
            <a:off x="725283" y="3138376"/>
            <a:ext cx="4842164" cy="2753590"/>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6FB6BAF5-124D-87CF-8D5E-7F86F8F339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3537" y="365629"/>
            <a:ext cx="3397828" cy="5492179"/>
          </a:xfrm>
          <a:prstGeom prst="rect">
            <a:avLst/>
          </a:prstGeom>
        </p:spPr>
      </p:pic>
      <p:sp>
        <p:nvSpPr>
          <p:cNvPr id="7" name="TextBox 6">
            <a:extLst>
              <a:ext uri="{FF2B5EF4-FFF2-40B4-BE49-F238E27FC236}">
                <a16:creationId xmlns:a16="http://schemas.microsoft.com/office/drawing/2014/main" id="{E87C5681-8E5E-32D8-5D82-3C14851F37DC}"/>
              </a:ext>
            </a:extLst>
          </p:cNvPr>
          <p:cNvSpPr txBox="1"/>
          <p:nvPr/>
        </p:nvSpPr>
        <p:spPr>
          <a:xfrm>
            <a:off x="2761861" y="1783093"/>
            <a:ext cx="2430413" cy="566197"/>
          </a:xfrm>
          <a:prstGeom prst="rect">
            <a:avLst/>
          </a:prstGeom>
          <a:noFill/>
        </p:spPr>
        <p:txBody>
          <a:bodyPr wrap="square" lIns="0" tIns="0" rIns="0" bIns="0" rtlCol="0">
            <a:noAutofit/>
          </a:bodyPr>
          <a:lstStyle/>
          <a:p>
            <a:pPr algn="l"/>
            <a:r>
              <a:rPr lang="en-US" sz="3600" b="1" dirty="0">
                <a:solidFill>
                  <a:schemeClr val="accent6">
                    <a:lumMod val="10000"/>
                    <a:lumOff val="90000"/>
                  </a:schemeClr>
                </a:solidFill>
              </a:rPr>
              <a:t>Srikar </a:t>
            </a:r>
            <a:r>
              <a:rPr lang="en-US" sz="3600" b="1" dirty="0" err="1">
                <a:solidFill>
                  <a:schemeClr val="accent6">
                    <a:lumMod val="10000"/>
                    <a:lumOff val="90000"/>
                  </a:schemeClr>
                </a:solidFill>
              </a:rPr>
              <a:t>Kotra</a:t>
            </a:r>
            <a:endParaRPr lang="en-IN" sz="3600" b="1" dirty="0" err="1">
              <a:solidFill>
                <a:schemeClr val="accent6">
                  <a:lumMod val="10000"/>
                  <a:lumOff val="90000"/>
                </a:schemeClr>
              </a:solidFill>
            </a:endParaRPr>
          </a:p>
        </p:txBody>
      </p:sp>
      <p:sp>
        <p:nvSpPr>
          <p:cNvPr id="9" name="TextBox 8">
            <a:extLst>
              <a:ext uri="{FF2B5EF4-FFF2-40B4-BE49-F238E27FC236}">
                <a16:creationId xmlns:a16="http://schemas.microsoft.com/office/drawing/2014/main" id="{AFB12816-B5C3-2F9C-B931-6861AC8FFA96}"/>
              </a:ext>
            </a:extLst>
          </p:cNvPr>
          <p:cNvSpPr txBox="1"/>
          <p:nvPr/>
        </p:nvSpPr>
        <p:spPr>
          <a:xfrm>
            <a:off x="2974874" y="2407426"/>
            <a:ext cx="2867891" cy="367928"/>
          </a:xfrm>
          <a:prstGeom prst="rect">
            <a:avLst/>
          </a:prstGeom>
          <a:noFill/>
        </p:spPr>
        <p:txBody>
          <a:bodyPr wrap="square" lIns="0" tIns="0" rIns="0" bIns="0" rtlCol="0">
            <a:noAutofit/>
          </a:bodyPr>
          <a:lstStyle/>
          <a:p>
            <a:pPr algn="l"/>
            <a:r>
              <a:rPr lang="en-US" dirty="0">
                <a:solidFill>
                  <a:schemeClr val="bg1"/>
                </a:solidFill>
              </a:rPr>
              <a:t>Software Engineer Intern</a:t>
            </a:r>
            <a:endParaRPr lang="en-IN" dirty="0" err="1">
              <a:solidFill>
                <a:schemeClr val="bg1"/>
              </a:solidFill>
            </a:endParaRPr>
          </a:p>
        </p:txBody>
      </p:sp>
      <p:sp>
        <p:nvSpPr>
          <p:cNvPr id="20" name="Rectangle: Rounded Corners 19">
            <a:extLst>
              <a:ext uri="{FF2B5EF4-FFF2-40B4-BE49-F238E27FC236}">
                <a16:creationId xmlns:a16="http://schemas.microsoft.com/office/drawing/2014/main" id="{E8DB5077-A805-387D-4193-0BADF4052D60}"/>
              </a:ext>
            </a:extLst>
          </p:cNvPr>
          <p:cNvSpPr/>
          <p:nvPr/>
        </p:nvSpPr>
        <p:spPr>
          <a:xfrm>
            <a:off x="7268299" y="893302"/>
            <a:ext cx="4021282" cy="5195770"/>
          </a:xfrm>
          <a:prstGeom prst="roundRect">
            <a:avLst/>
          </a:prstGeom>
          <a:solidFill>
            <a:schemeClr val="accent4">
              <a:lumMod val="60000"/>
              <a:lumOff val="40000"/>
              <a:alpha val="50000"/>
            </a:schemeClr>
          </a:solidFill>
        </p:spPr>
        <p:txBody>
          <a:bodyPr wrap="square" lIns="72000" tIns="46800" rIns="72000" bIns="46800" rtlCol="0" anchor="ctr" anchorCtr="1">
            <a:noAutofit/>
          </a:bodyPr>
          <a:lstStyle/>
          <a:p>
            <a:pPr marL="171450" lvl="1" indent="-171450">
              <a:buFont typeface="Arial" panose="020B0604020202020204" pitchFamily="34" charset="0"/>
              <a:buChar char="•"/>
            </a:pPr>
            <a:endParaRPr lang="en-US" sz="1600" dirty="0"/>
          </a:p>
          <a:p>
            <a:r>
              <a:rPr lang="en-US" sz="1600" dirty="0"/>
              <a:t>Happy to Chat About: </a:t>
            </a:r>
          </a:p>
          <a:p>
            <a:pPr marL="171450" lvl="1" indent="-171450">
              <a:buFont typeface="Arial" panose="020B0604020202020204" pitchFamily="34" charset="0"/>
              <a:buChar char="•"/>
            </a:pPr>
            <a:r>
              <a:rPr lang="en-US" sz="1600" dirty="0"/>
              <a:t>Orange County, CA</a:t>
            </a:r>
          </a:p>
          <a:p>
            <a:pPr marL="171450" lvl="1" indent="-171450">
              <a:buFont typeface="Arial" panose="020B0604020202020204" pitchFamily="34" charset="0"/>
              <a:buChar char="•"/>
            </a:pPr>
            <a:r>
              <a:rPr lang="en-US" sz="1600" dirty="0"/>
              <a:t>Basketball, golf</a:t>
            </a:r>
          </a:p>
          <a:p>
            <a:pPr marL="171450" lvl="1" indent="-171450">
              <a:buFont typeface="Arial" panose="020B0604020202020204" pitchFamily="34" charset="0"/>
              <a:buChar char="•"/>
            </a:pPr>
            <a:r>
              <a:rPr lang="en-US" sz="1600" dirty="0"/>
              <a:t>Sustainable construction</a:t>
            </a:r>
          </a:p>
          <a:p>
            <a:pPr marL="171450" lvl="1" indent="-171450">
              <a:buFont typeface="Arial" panose="020B0604020202020204" pitchFamily="34" charset="0"/>
              <a:buChar char="•"/>
            </a:pPr>
            <a:r>
              <a:rPr lang="en-US" sz="1600" dirty="0"/>
              <a:t>Traveling</a:t>
            </a:r>
          </a:p>
          <a:p>
            <a:pPr algn="ctr"/>
            <a:endParaRPr lang="en-IN" dirty="0">
              <a:solidFill>
                <a:schemeClr val="bg1"/>
              </a:solidFill>
            </a:endParaRPr>
          </a:p>
        </p:txBody>
      </p:sp>
    </p:spTree>
    <p:extLst>
      <p:ext uri="{BB962C8B-B14F-4D97-AF65-F5344CB8AC3E}">
        <p14:creationId xmlns:p14="http://schemas.microsoft.com/office/powerpoint/2010/main" val="22741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98B9F-1762-845D-5CB0-68F28DE6CB2E}"/>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3B1E0849-7B31-C306-E8F0-A218DF0F8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3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EAB125-8C34-D0E3-3583-095F6A90EB42}"/>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AF03CB63-4550-F8E9-88EA-A532ED203DC1}"/>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8A00F7AE-7EAC-E2E8-1725-3107FF0016E9}"/>
              </a:ext>
            </a:extLst>
          </p:cNvPr>
          <p:cNvGrpSpPr/>
          <p:nvPr/>
        </p:nvGrpSpPr>
        <p:grpSpPr>
          <a:xfrm>
            <a:off x="33140" y="123383"/>
            <a:ext cx="446903" cy="2209269"/>
            <a:chOff x="-8364" y="114052"/>
            <a:chExt cx="516883" cy="3136051"/>
          </a:xfrm>
          <a:solidFill>
            <a:schemeClr val="accent1">
              <a:lumMod val="50000"/>
            </a:schemeClr>
          </a:solidFill>
        </p:grpSpPr>
        <p:pic>
          <p:nvPicPr>
            <p:cNvPr id="5" name="Graphic 4" descr="House">
              <a:extLst>
                <a:ext uri="{FF2B5EF4-FFF2-40B4-BE49-F238E27FC236}">
                  <a16:creationId xmlns:a16="http://schemas.microsoft.com/office/drawing/2014/main" id="{9C16FB80-2B18-0225-4F42-47D6616885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DB1E991C-0244-762D-B29B-6C691BF105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B87D9874-0BE9-335B-36FF-1DA95C5A7F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C7CEDA9F-06EB-C503-7F05-27BC2CA9F4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EE21069F-593D-F7B5-80EB-78D7068DD0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C6AEBE27-9BDB-47AA-67AB-287EC038FD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19" name="Rectangle 18">
            <a:extLst>
              <a:ext uri="{FF2B5EF4-FFF2-40B4-BE49-F238E27FC236}">
                <a16:creationId xmlns:a16="http://schemas.microsoft.com/office/drawing/2014/main" id="{CB1682BD-CBB0-0870-7701-C8383FBDFADA}"/>
              </a:ext>
            </a:extLst>
          </p:cNvPr>
          <p:cNvSpPr/>
          <p:nvPr/>
        </p:nvSpPr>
        <p:spPr>
          <a:xfrm>
            <a:off x="503853" y="0"/>
            <a:ext cx="2258008" cy="399466"/>
          </a:xfrm>
          <a:prstGeom prst="rect">
            <a:avLst/>
          </a:prstGeom>
          <a:ln>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5743BEC8-531B-9728-DE30-FFDD85B99245}"/>
              </a:ext>
            </a:extLst>
          </p:cNvPr>
          <p:cNvSpPr txBox="1"/>
          <p:nvPr/>
        </p:nvSpPr>
        <p:spPr>
          <a:xfrm>
            <a:off x="571197" y="16536"/>
            <a:ext cx="2248677" cy="338554"/>
          </a:xfrm>
          <a:prstGeom prst="rect">
            <a:avLst/>
          </a:prstGeom>
          <a:noFill/>
        </p:spPr>
        <p:txBody>
          <a:bodyPr wrap="square" rtlCol="0">
            <a:spAutoFit/>
          </a:bodyPr>
          <a:lstStyle/>
          <a:p>
            <a:r>
              <a:rPr lang="en-US" sz="1600" dirty="0">
                <a:solidFill>
                  <a:schemeClr val="bg1"/>
                </a:solidFill>
                <a:latin typeface="Lucida Calligraphy" panose="03010101010101010101" pitchFamily="66" charset="0"/>
              </a:rPr>
              <a:t>Introduction      </a:t>
            </a:r>
            <a:r>
              <a:rPr lang="en-US" sz="1600" dirty="0">
                <a:solidFill>
                  <a:schemeClr val="bg1"/>
                </a:solidFill>
                <a:latin typeface="LiSu" panose="02010509060101010101" pitchFamily="49" charset="-122"/>
                <a:ea typeface="LiSu" panose="02010509060101010101" pitchFamily="49" charset="-122"/>
              </a:rPr>
              <a:t>x</a:t>
            </a:r>
            <a:endParaRPr lang="en-IN" sz="1600" dirty="0">
              <a:solidFill>
                <a:schemeClr val="bg1"/>
              </a:solidFill>
              <a:latin typeface="LiSu" panose="02010509060101010101" pitchFamily="49" charset="-122"/>
              <a:ea typeface="LiSu" panose="02010509060101010101" pitchFamily="49" charset="-122"/>
            </a:endParaRPr>
          </a:p>
        </p:txBody>
      </p:sp>
      <p:sp>
        <p:nvSpPr>
          <p:cNvPr id="3" name="Rectangle 2">
            <a:extLst>
              <a:ext uri="{FF2B5EF4-FFF2-40B4-BE49-F238E27FC236}">
                <a16:creationId xmlns:a16="http://schemas.microsoft.com/office/drawing/2014/main" id="{A80441DD-403B-9DE9-2C13-DAF6F7A24365}"/>
              </a:ext>
            </a:extLst>
          </p:cNvPr>
          <p:cNvSpPr/>
          <p:nvPr/>
        </p:nvSpPr>
        <p:spPr>
          <a:xfrm>
            <a:off x="2761861" y="16536"/>
            <a:ext cx="943013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Rounded Corners 5">
            <a:extLst>
              <a:ext uri="{FF2B5EF4-FFF2-40B4-BE49-F238E27FC236}">
                <a16:creationId xmlns:a16="http://schemas.microsoft.com/office/drawing/2014/main" id="{BCD6D78F-9E86-88C3-AC9A-906AB3766EB1}"/>
              </a:ext>
            </a:extLst>
          </p:cNvPr>
          <p:cNvSpPr/>
          <p:nvPr/>
        </p:nvSpPr>
        <p:spPr>
          <a:xfrm>
            <a:off x="725283" y="3138376"/>
            <a:ext cx="4842164" cy="2753590"/>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BC3FA0D0-8AAD-F407-47BF-1BEA7F33BC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3537" y="365629"/>
            <a:ext cx="3397828" cy="5492179"/>
          </a:xfrm>
          <a:prstGeom prst="rect">
            <a:avLst/>
          </a:prstGeom>
        </p:spPr>
      </p:pic>
      <p:sp>
        <p:nvSpPr>
          <p:cNvPr id="7" name="TextBox 6">
            <a:extLst>
              <a:ext uri="{FF2B5EF4-FFF2-40B4-BE49-F238E27FC236}">
                <a16:creationId xmlns:a16="http://schemas.microsoft.com/office/drawing/2014/main" id="{A3B4A4C6-29E1-5C35-4A3F-D310AB440053}"/>
              </a:ext>
            </a:extLst>
          </p:cNvPr>
          <p:cNvSpPr txBox="1"/>
          <p:nvPr/>
        </p:nvSpPr>
        <p:spPr>
          <a:xfrm>
            <a:off x="2761861" y="1783093"/>
            <a:ext cx="2430413" cy="566197"/>
          </a:xfrm>
          <a:prstGeom prst="rect">
            <a:avLst/>
          </a:prstGeom>
          <a:noFill/>
        </p:spPr>
        <p:txBody>
          <a:bodyPr wrap="square" lIns="0" tIns="0" rIns="0" bIns="0" rtlCol="0">
            <a:noAutofit/>
          </a:bodyPr>
          <a:lstStyle/>
          <a:p>
            <a:pPr algn="l"/>
            <a:r>
              <a:rPr lang="en-US" sz="3600" b="1" dirty="0">
                <a:solidFill>
                  <a:schemeClr val="accent6">
                    <a:lumMod val="10000"/>
                    <a:lumOff val="90000"/>
                  </a:schemeClr>
                </a:solidFill>
              </a:rPr>
              <a:t>Srikar </a:t>
            </a:r>
            <a:r>
              <a:rPr lang="en-US" sz="3600" b="1" dirty="0" err="1">
                <a:solidFill>
                  <a:schemeClr val="accent6">
                    <a:lumMod val="10000"/>
                    <a:lumOff val="90000"/>
                  </a:schemeClr>
                </a:solidFill>
              </a:rPr>
              <a:t>Kotra</a:t>
            </a:r>
            <a:endParaRPr lang="en-IN" sz="3600" b="1" dirty="0" err="1">
              <a:solidFill>
                <a:schemeClr val="accent6">
                  <a:lumMod val="10000"/>
                  <a:lumOff val="90000"/>
                </a:schemeClr>
              </a:solidFill>
            </a:endParaRPr>
          </a:p>
        </p:txBody>
      </p:sp>
      <p:sp>
        <p:nvSpPr>
          <p:cNvPr id="9" name="TextBox 8">
            <a:extLst>
              <a:ext uri="{FF2B5EF4-FFF2-40B4-BE49-F238E27FC236}">
                <a16:creationId xmlns:a16="http://schemas.microsoft.com/office/drawing/2014/main" id="{BF9515B2-227F-C51F-6756-F999E55EB196}"/>
              </a:ext>
            </a:extLst>
          </p:cNvPr>
          <p:cNvSpPr txBox="1"/>
          <p:nvPr/>
        </p:nvSpPr>
        <p:spPr>
          <a:xfrm>
            <a:off x="2974874" y="2407426"/>
            <a:ext cx="2867891" cy="367928"/>
          </a:xfrm>
          <a:prstGeom prst="rect">
            <a:avLst/>
          </a:prstGeom>
          <a:noFill/>
        </p:spPr>
        <p:txBody>
          <a:bodyPr wrap="square" lIns="0" tIns="0" rIns="0" bIns="0" rtlCol="0">
            <a:noAutofit/>
          </a:bodyPr>
          <a:lstStyle/>
          <a:p>
            <a:pPr algn="l"/>
            <a:r>
              <a:rPr lang="en-US" dirty="0">
                <a:solidFill>
                  <a:schemeClr val="bg1"/>
                </a:solidFill>
              </a:rPr>
              <a:t>Software Engineer Intern</a:t>
            </a:r>
            <a:endParaRPr lang="en-IN" dirty="0" err="1">
              <a:solidFill>
                <a:schemeClr val="bg1"/>
              </a:solidFill>
            </a:endParaRPr>
          </a:p>
        </p:txBody>
      </p:sp>
      <p:sp>
        <p:nvSpPr>
          <p:cNvPr id="20" name="Rectangle: Rounded Corners 19">
            <a:extLst>
              <a:ext uri="{FF2B5EF4-FFF2-40B4-BE49-F238E27FC236}">
                <a16:creationId xmlns:a16="http://schemas.microsoft.com/office/drawing/2014/main" id="{27AB57D7-9163-A5C1-6D74-396DB03D72E2}"/>
              </a:ext>
            </a:extLst>
          </p:cNvPr>
          <p:cNvSpPr/>
          <p:nvPr/>
        </p:nvSpPr>
        <p:spPr>
          <a:xfrm>
            <a:off x="7268299" y="893302"/>
            <a:ext cx="4021282" cy="5195770"/>
          </a:xfrm>
          <a:prstGeom prst="roundRect">
            <a:avLst/>
          </a:prstGeom>
          <a:solidFill>
            <a:schemeClr val="accent4">
              <a:lumMod val="60000"/>
              <a:lumOff val="40000"/>
              <a:alpha val="50000"/>
            </a:schemeClr>
          </a:solidFill>
        </p:spPr>
        <p:txBody>
          <a:bodyPr wrap="square" lIns="72000" tIns="46800" rIns="72000" bIns="46800" rtlCol="0" anchor="ctr" anchorCtr="1">
            <a:noAutofit/>
          </a:bodyPr>
          <a:lstStyle/>
          <a:p>
            <a:r>
              <a:rPr lang="en-US" sz="1600" dirty="0"/>
              <a:t>Current Role at CBRE</a:t>
            </a:r>
          </a:p>
          <a:p>
            <a:pPr marL="171450" lvl="1" indent="-171450">
              <a:buFont typeface="Arial" panose="020B0604020202020204" pitchFamily="34" charset="0"/>
              <a:buChar char="•"/>
            </a:pPr>
            <a:r>
              <a:rPr lang="en-US" sz="1600" dirty="0"/>
              <a:t>Product Management Intern</a:t>
            </a:r>
          </a:p>
          <a:p>
            <a:pPr algn="ctr"/>
            <a:endParaRPr lang="en-IN" dirty="0">
              <a:solidFill>
                <a:schemeClr val="bg1"/>
              </a:solidFill>
            </a:endParaRPr>
          </a:p>
        </p:txBody>
      </p:sp>
    </p:spTree>
    <p:extLst>
      <p:ext uri="{BB962C8B-B14F-4D97-AF65-F5344CB8AC3E}">
        <p14:creationId xmlns:p14="http://schemas.microsoft.com/office/powerpoint/2010/main" val="1378523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97AC9-E9BC-5D46-2B0D-2A1A2EAF6BC2}"/>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300842AC-4C6C-BDC6-971B-C239BFC21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3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0802E59-8A88-E67F-ACAE-5162C54A01A9}"/>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0EDF67D3-22FE-E129-E36B-3B7E247804AB}"/>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A87BA5D8-9B14-A825-FFF1-1B5BBB27DFE7}"/>
              </a:ext>
            </a:extLst>
          </p:cNvPr>
          <p:cNvGrpSpPr/>
          <p:nvPr/>
        </p:nvGrpSpPr>
        <p:grpSpPr>
          <a:xfrm>
            <a:off x="33140" y="123383"/>
            <a:ext cx="446903" cy="2209269"/>
            <a:chOff x="-8364" y="114052"/>
            <a:chExt cx="516883" cy="3136051"/>
          </a:xfrm>
          <a:solidFill>
            <a:schemeClr val="accent1">
              <a:lumMod val="50000"/>
            </a:schemeClr>
          </a:solidFill>
        </p:grpSpPr>
        <p:pic>
          <p:nvPicPr>
            <p:cNvPr id="5" name="Graphic 4" descr="House">
              <a:extLst>
                <a:ext uri="{FF2B5EF4-FFF2-40B4-BE49-F238E27FC236}">
                  <a16:creationId xmlns:a16="http://schemas.microsoft.com/office/drawing/2014/main" id="{02567C33-523B-D179-976E-F45BC9F15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 y="114052"/>
              <a:ext cx="391900" cy="391899"/>
            </a:xfrm>
            <a:prstGeom prst="rect">
              <a:avLst/>
            </a:prstGeom>
          </p:spPr>
        </p:pic>
        <p:pic>
          <p:nvPicPr>
            <p:cNvPr id="8" name="Graphic 7" descr="Presentation with media">
              <a:extLst>
                <a:ext uri="{FF2B5EF4-FFF2-40B4-BE49-F238E27FC236}">
                  <a16:creationId xmlns:a16="http://schemas.microsoft.com/office/drawing/2014/main" id="{FA11AF2C-7824-3056-51F4-DBD0591D85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58" y="685305"/>
              <a:ext cx="391900" cy="391899"/>
            </a:xfrm>
            <a:prstGeom prst="rect">
              <a:avLst/>
            </a:prstGeom>
          </p:spPr>
        </p:pic>
        <p:pic>
          <p:nvPicPr>
            <p:cNvPr id="10" name="Graphic 9" descr="Lightbulb">
              <a:extLst>
                <a:ext uri="{FF2B5EF4-FFF2-40B4-BE49-F238E27FC236}">
                  <a16:creationId xmlns:a16="http://schemas.microsoft.com/office/drawing/2014/main" id="{DA2620F9-34A0-5917-0DD5-F844EAB1B2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3" y="1179829"/>
              <a:ext cx="457200" cy="457200"/>
            </a:xfrm>
            <a:prstGeom prst="rect">
              <a:avLst/>
            </a:prstGeom>
          </p:spPr>
        </p:pic>
        <p:pic>
          <p:nvPicPr>
            <p:cNvPr id="12" name="Graphic 11" descr="Money">
              <a:extLst>
                <a:ext uri="{FF2B5EF4-FFF2-40B4-BE49-F238E27FC236}">
                  <a16:creationId xmlns:a16="http://schemas.microsoft.com/office/drawing/2014/main" id="{CDFC2C2A-B2DA-8171-2E8D-F9E00017C3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9" y="1752695"/>
              <a:ext cx="381743" cy="381743"/>
            </a:xfrm>
            <a:prstGeom prst="rect">
              <a:avLst/>
            </a:prstGeom>
          </p:spPr>
        </p:pic>
        <p:pic>
          <p:nvPicPr>
            <p:cNvPr id="14" name="Graphic 13" descr="Hierarchy">
              <a:extLst>
                <a:ext uri="{FF2B5EF4-FFF2-40B4-BE49-F238E27FC236}">
                  <a16:creationId xmlns:a16="http://schemas.microsoft.com/office/drawing/2014/main" id="{08E8629D-5A5E-FD50-8ABD-E8A0B93405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3522F7F9-2063-4A29-E8AF-842FD8B35A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319" y="2792903"/>
              <a:ext cx="457200" cy="457200"/>
            </a:xfrm>
            <a:prstGeom prst="rect">
              <a:avLst/>
            </a:prstGeom>
          </p:spPr>
        </p:pic>
      </p:grpSp>
      <p:sp>
        <p:nvSpPr>
          <p:cNvPr id="19" name="Rectangle 18">
            <a:extLst>
              <a:ext uri="{FF2B5EF4-FFF2-40B4-BE49-F238E27FC236}">
                <a16:creationId xmlns:a16="http://schemas.microsoft.com/office/drawing/2014/main" id="{F66AB502-1E63-CF4A-36F0-E78E4C3A9DDC}"/>
              </a:ext>
            </a:extLst>
          </p:cNvPr>
          <p:cNvSpPr/>
          <p:nvPr/>
        </p:nvSpPr>
        <p:spPr>
          <a:xfrm>
            <a:off x="503853" y="0"/>
            <a:ext cx="2258008" cy="399466"/>
          </a:xfrm>
          <a:prstGeom prst="rect">
            <a:avLst/>
          </a:prstGeom>
          <a:ln>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AB64EC4B-86B6-24C1-5F63-CFCD6E01F478}"/>
              </a:ext>
            </a:extLst>
          </p:cNvPr>
          <p:cNvSpPr txBox="1"/>
          <p:nvPr/>
        </p:nvSpPr>
        <p:spPr>
          <a:xfrm>
            <a:off x="571197" y="16536"/>
            <a:ext cx="2248677" cy="338554"/>
          </a:xfrm>
          <a:prstGeom prst="rect">
            <a:avLst/>
          </a:prstGeom>
          <a:noFill/>
        </p:spPr>
        <p:txBody>
          <a:bodyPr wrap="square" rtlCol="0">
            <a:spAutoFit/>
          </a:bodyPr>
          <a:lstStyle/>
          <a:p>
            <a:r>
              <a:rPr lang="en-US" sz="1600" dirty="0">
                <a:solidFill>
                  <a:schemeClr val="bg1"/>
                </a:solidFill>
                <a:latin typeface="Lucida Calligraphy" panose="03010101010101010101" pitchFamily="66" charset="0"/>
              </a:rPr>
              <a:t>Introduction      </a:t>
            </a:r>
            <a:r>
              <a:rPr lang="en-US" sz="1600" dirty="0">
                <a:solidFill>
                  <a:schemeClr val="bg1"/>
                </a:solidFill>
                <a:latin typeface="LiSu" panose="02010509060101010101" pitchFamily="49" charset="-122"/>
                <a:ea typeface="LiSu" panose="02010509060101010101" pitchFamily="49" charset="-122"/>
              </a:rPr>
              <a:t>x</a:t>
            </a:r>
            <a:endParaRPr lang="en-IN" sz="1600" dirty="0">
              <a:solidFill>
                <a:schemeClr val="bg1"/>
              </a:solidFill>
              <a:latin typeface="LiSu" panose="02010509060101010101" pitchFamily="49" charset="-122"/>
              <a:ea typeface="LiSu" panose="02010509060101010101" pitchFamily="49" charset="-122"/>
            </a:endParaRPr>
          </a:p>
        </p:txBody>
      </p:sp>
      <p:sp>
        <p:nvSpPr>
          <p:cNvPr id="3" name="Rectangle 2">
            <a:extLst>
              <a:ext uri="{FF2B5EF4-FFF2-40B4-BE49-F238E27FC236}">
                <a16:creationId xmlns:a16="http://schemas.microsoft.com/office/drawing/2014/main" id="{14EBD22B-36D7-2BC7-8CC7-1514129A1B1F}"/>
              </a:ext>
            </a:extLst>
          </p:cNvPr>
          <p:cNvSpPr/>
          <p:nvPr/>
        </p:nvSpPr>
        <p:spPr>
          <a:xfrm>
            <a:off x="2761861" y="16536"/>
            <a:ext cx="943013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Rounded Corners 5">
            <a:extLst>
              <a:ext uri="{FF2B5EF4-FFF2-40B4-BE49-F238E27FC236}">
                <a16:creationId xmlns:a16="http://schemas.microsoft.com/office/drawing/2014/main" id="{9694ADCD-33DF-72EB-7624-53485BB08FF3}"/>
              </a:ext>
            </a:extLst>
          </p:cNvPr>
          <p:cNvSpPr/>
          <p:nvPr/>
        </p:nvSpPr>
        <p:spPr>
          <a:xfrm>
            <a:off x="725283" y="3138376"/>
            <a:ext cx="4842164" cy="2753590"/>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EA25D722-552B-25B3-9F26-A39BC7F8814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3537" y="365629"/>
            <a:ext cx="3397828" cy="5492179"/>
          </a:xfrm>
          <a:prstGeom prst="rect">
            <a:avLst/>
          </a:prstGeom>
        </p:spPr>
      </p:pic>
      <p:sp>
        <p:nvSpPr>
          <p:cNvPr id="7" name="TextBox 6">
            <a:extLst>
              <a:ext uri="{FF2B5EF4-FFF2-40B4-BE49-F238E27FC236}">
                <a16:creationId xmlns:a16="http://schemas.microsoft.com/office/drawing/2014/main" id="{E5E71A98-E887-87BD-1497-CA1767B64B6C}"/>
              </a:ext>
            </a:extLst>
          </p:cNvPr>
          <p:cNvSpPr txBox="1"/>
          <p:nvPr/>
        </p:nvSpPr>
        <p:spPr>
          <a:xfrm>
            <a:off x="2761861" y="1783093"/>
            <a:ext cx="2430413" cy="566197"/>
          </a:xfrm>
          <a:prstGeom prst="rect">
            <a:avLst/>
          </a:prstGeom>
          <a:noFill/>
        </p:spPr>
        <p:txBody>
          <a:bodyPr wrap="square" lIns="0" tIns="0" rIns="0" bIns="0" rtlCol="0">
            <a:noAutofit/>
          </a:bodyPr>
          <a:lstStyle/>
          <a:p>
            <a:pPr algn="l"/>
            <a:r>
              <a:rPr lang="en-US" sz="3600" b="1" dirty="0">
                <a:solidFill>
                  <a:schemeClr val="accent6">
                    <a:lumMod val="10000"/>
                    <a:lumOff val="90000"/>
                  </a:schemeClr>
                </a:solidFill>
              </a:rPr>
              <a:t>Srikar </a:t>
            </a:r>
            <a:r>
              <a:rPr lang="en-US" sz="3600" b="1" dirty="0" err="1">
                <a:solidFill>
                  <a:schemeClr val="accent6">
                    <a:lumMod val="10000"/>
                    <a:lumOff val="90000"/>
                  </a:schemeClr>
                </a:solidFill>
              </a:rPr>
              <a:t>Kotra</a:t>
            </a:r>
            <a:endParaRPr lang="en-IN" sz="3600" b="1" dirty="0" err="1">
              <a:solidFill>
                <a:schemeClr val="accent6">
                  <a:lumMod val="10000"/>
                  <a:lumOff val="90000"/>
                </a:schemeClr>
              </a:solidFill>
            </a:endParaRPr>
          </a:p>
        </p:txBody>
      </p:sp>
      <p:sp>
        <p:nvSpPr>
          <p:cNvPr id="9" name="TextBox 8">
            <a:extLst>
              <a:ext uri="{FF2B5EF4-FFF2-40B4-BE49-F238E27FC236}">
                <a16:creationId xmlns:a16="http://schemas.microsoft.com/office/drawing/2014/main" id="{C926B4EB-6BAC-D93A-F72D-B28E6484398F}"/>
              </a:ext>
            </a:extLst>
          </p:cNvPr>
          <p:cNvSpPr txBox="1"/>
          <p:nvPr/>
        </p:nvSpPr>
        <p:spPr>
          <a:xfrm>
            <a:off x="2974874" y="2407426"/>
            <a:ext cx="2867891" cy="367928"/>
          </a:xfrm>
          <a:prstGeom prst="rect">
            <a:avLst/>
          </a:prstGeom>
          <a:noFill/>
        </p:spPr>
        <p:txBody>
          <a:bodyPr wrap="square" lIns="0" tIns="0" rIns="0" bIns="0" rtlCol="0">
            <a:noAutofit/>
          </a:bodyPr>
          <a:lstStyle/>
          <a:p>
            <a:pPr algn="l"/>
            <a:r>
              <a:rPr lang="en-US" dirty="0">
                <a:solidFill>
                  <a:schemeClr val="bg1"/>
                </a:solidFill>
              </a:rPr>
              <a:t>Software Engineer Intern</a:t>
            </a:r>
            <a:endParaRPr lang="en-IN" dirty="0" err="1">
              <a:solidFill>
                <a:schemeClr val="bg1"/>
              </a:solidFill>
            </a:endParaRPr>
          </a:p>
        </p:txBody>
      </p:sp>
      <p:grpSp>
        <p:nvGrpSpPr>
          <p:cNvPr id="36" name="Group 35">
            <a:extLst>
              <a:ext uri="{FF2B5EF4-FFF2-40B4-BE49-F238E27FC236}">
                <a16:creationId xmlns:a16="http://schemas.microsoft.com/office/drawing/2014/main" id="{B67F95F3-07B2-C158-EE7B-0CE8EF2EFA42}"/>
              </a:ext>
            </a:extLst>
          </p:cNvPr>
          <p:cNvGrpSpPr/>
          <p:nvPr/>
        </p:nvGrpSpPr>
        <p:grpSpPr>
          <a:xfrm>
            <a:off x="5482482" y="1490835"/>
            <a:ext cx="3173145" cy="3185074"/>
            <a:chOff x="5835949" y="1256767"/>
            <a:chExt cx="3960000" cy="3960000"/>
          </a:xfrm>
        </p:grpSpPr>
        <p:sp>
          <p:nvSpPr>
            <p:cNvPr id="11" name="Flowchart: Connector 10">
              <a:extLst>
                <a:ext uri="{FF2B5EF4-FFF2-40B4-BE49-F238E27FC236}">
                  <a16:creationId xmlns:a16="http://schemas.microsoft.com/office/drawing/2014/main" id="{A53EA44B-9F3B-957D-E74C-371364931185}"/>
                </a:ext>
              </a:extLst>
            </p:cNvPr>
            <p:cNvSpPr/>
            <p:nvPr/>
          </p:nvSpPr>
          <p:spPr>
            <a:xfrm>
              <a:off x="6515772" y="2004837"/>
              <a:ext cx="2520000" cy="2520000"/>
            </a:xfrm>
            <a:prstGeom prst="flowChartConnector">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72000" tIns="46800" rIns="72000" bIns="46800" rtlCol="0" anchor="ctr" anchorCtr="1">
              <a:noAutofit/>
            </a:bodyPr>
            <a:lstStyle/>
            <a:p>
              <a:pPr algn="ctr"/>
              <a:endParaRPr lang="en-IN" dirty="0">
                <a:solidFill>
                  <a:schemeClr val="bg1"/>
                </a:solidFill>
              </a:endParaRPr>
            </a:p>
          </p:txBody>
        </p:sp>
        <p:grpSp>
          <p:nvGrpSpPr>
            <p:cNvPr id="28" name="Group 27">
              <a:extLst>
                <a:ext uri="{FF2B5EF4-FFF2-40B4-BE49-F238E27FC236}">
                  <a16:creationId xmlns:a16="http://schemas.microsoft.com/office/drawing/2014/main" id="{543C4421-B807-F2C4-DFEF-608464492023}"/>
                </a:ext>
              </a:extLst>
            </p:cNvPr>
            <p:cNvGrpSpPr/>
            <p:nvPr/>
          </p:nvGrpSpPr>
          <p:grpSpPr>
            <a:xfrm>
              <a:off x="6405325" y="1892834"/>
              <a:ext cx="2788980" cy="2776042"/>
              <a:chOff x="7484234" y="2001930"/>
              <a:chExt cx="2788980" cy="2760479"/>
            </a:xfrm>
          </p:grpSpPr>
          <p:sp>
            <p:nvSpPr>
              <p:cNvPr id="13" name="Block Arc 12">
                <a:extLst>
                  <a:ext uri="{FF2B5EF4-FFF2-40B4-BE49-F238E27FC236}">
                    <a16:creationId xmlns:a16="http://schemas.microsoft.com/office/drawing/2014/main" id="{294F7C9B-7DDF-9139-B1C8-8D59A0152C57}"/>
                  </a:ext>
                </a:extLst>
              </p:cNvPr>
              <p:cNvSpPr/>
              <p:nvPr/>
            </p:nvSpPr>
            <p:spPr>
              <a:xfrm>
                <a:off x="7504384" y="2001930"/>
                <a:ext cx="2700000" cy="2700000"/>
              </a:xfrm>
              <a:prstGeom prst="blockArc">
                <a:avLst>
                  <a:gd name="adj1" fmla="val 16192334"/>
                  <a:gd name="adj2" fmla="val 19041952"/>
                  <a:gd name="adj3" fmla="val 3982"/>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72000" tIns="46800" rIns="72000" bIns="46800" rtlCol="0" anchor="ctr" anchorCtr="1">
                <a:noAutofit/>
              </a:bodyPr>
              <a:lstStyle/>
              <a:p>
                <a:pPr algn="ctr"/>
                <a:endParaRPr lang="en-IN" dirty="0">
                  <a:solidFill>
                    <a:schemeClr val="bg1"/>
                  </a:solidFill>
                </a:endParaRPr>
              </a:p>
            </p:txBody>
          </p:sp>
          <p:sp>
            <p:nvSpPr>
              <p:cNvPr id="22" name="Block Arc 21">
                <a:extLst>
                  <a:ext uri="{FF2B5EF4-FFF2-40B4-BE49-F238E27FC236}">
                    <a16:creationId xmlns:a16="http://schemas.microsoft.com/office/drawing/2014/main" id="{8EAC0934-1F38-2F0A-BBB1-E95B402F1BE3}"/>
                  </a:ext>
                </a:extLst>
              </p:cNvPr>
              <p:cNvSpPr/>
              <p:nvPr/>
            </p:nvSpPr>
            <p:spPr>
              <a:xfrm rot="1834406">
                <a:off x="7573214" y="2062409"/>
                <a:ext cx="2700000" cy="2700000"/>
              </a:xfrm>
              <a:prstGeom prst="blockArc">
                <a:avLst>
                  <a:gd name="adj1" fmla="val 16981327"/>
                  <a:gd name="adj2" fmla="val 19253124"/>
                  <a:gd name="adj3" fmla="val 3844"/>
                </a:avLst>
              </a:prstGeom>
              <a:solidFill>
                <a:schemeClr val="tx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72000" tIns="46800" rIns="72000" bIns="46800" rtlCol="0" anchor="ctr" anchorCtr="1">
                <a:noAutofit/>
              </a:bodyPr>
              <a:lstStyle/>
              <a:p>
                <a:pPr algn="ctr"/>
                <a:endParaRPr lang="en-IN" dirty="0">
                  <a:solidFill>
                    <a:schemeClr val="bg1"/>
                  </a:solidFill>
                </a:endParaRPr>
              </a:p>
            </p:txBody>
          </p:sp>
          <p:sp>
            <p:nvSpPr>
              <p:cNvPr id="23" name="Block Arc 22">
                <a:extLst>
                  <a:ext uri="{FF2B5EF4-FFF2-40B4-BE49-F238E27FC236}">
                    <a16:creationId xmlns:a16="http://schemas.microsoft.com/office/drawing/2014/main" id="{C05C61C3-8A0A-F096-1F7A-9CF75CAB45C9}"/>
                  </a:ext>
                </a:extLst>
              </p:cNvPr>
              <p:cNvSpPr/>
              <p:nvPr/>
            </p:nvSpPr>
            <p:spPr>
              <a:xfrm rot="3991769">
                <a:off x="7537454" y="2006972"/>
                <a:ext cx="2700000" cy="2700000"/>
              </a:xfrm>
              <a:prstGeom prst="blockArc">
                <a:avLst>
                  <a:gd name="adj1" fmla="val 17214784"/>
                  <a:gd name="adj2" fmla="val 20402621"/>
                  <a:gd name="adj3" fmla="val 4076"/>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72000" tIns="46800" rIns="72000" bIns="46800" rtlCol="0" anchor="ctr" anchorCtr="1">
                <a:noAutofit/>
              </a:bodyPr>
              <a:lstStyle/>
              <a:p>
                <a:pPr algn="ctr"/>
                <a:endParaRPr lang="en-IN" dirty="0">
                  <a:solidFill>
                    <a:schemeClr val="bg1"/>
                  </a:solidFill>
                </a:endParaRPr>
              </a:p>
            </p:txBody>
          </p:sp>
          <p:sp>
            <p:nvSpPr>
              <p:cNvPr id="24" name="Block Arc 23">
                <a:extLst>
                  <a:ext uri="{FF2B5EF4-FFF2-40B4-BE49-F238E27FC236}">
                    <a16:creationId xmlns:a16="http://schemas.microsoft.com/office/drawing/2014/main" id="{2D422CA6-6B2C-5463-3198-3CFC2CBE68F1}"/>
                  </a:ext>
                </a:extLst>
              </p:cNvPr>
              <p:cNvSpPr/>
              <p:nvPr/>
            </p:nvSpPr>
            <p:spPr>
              <a:xfrm rot="8105032">
                <a:off x="7484234" y="2062951"/>
                <a:ext cx="2711083" cy="2698919"/>
              </a:xfrm>
              <a:prstGeom prst="blockArc">
                <a:avLst>
                  <a:gd name="adj1" fmla="val 16111948"/>
                  <a:gd name="adj2" fmla="val 18570720"/>
                  <a:gd name="adj3" fmla="val 4420"/>
                </a:avLst>
              </a:prstGeom>
              <a:solidFill>
                <a:srgbClr val="AD2A2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72000" tIns="46800" rIns="72000" bIns="46800" rtlCol="0" anchor="ctr" anchorCtr="1">
                <a:noAutofit/>
              </a:bodyPr>
              <a:lstStyle/>
              <a:p>
                <a:pPr algn="ctr"/>
                <a:endParaRPr lang="en-IN" dirty="0">
                  <a:solidFill>
                    <a:schemeClr val="bg1"/>
                  </a:solidFill>
                </a:endParaRPr>
              </a:p>
            </p:txBody>
          </p:sp>
        </p:grpSp>
        <p:sp>
          <p:nvSpPr>
            <p:cNvPr id="30" name="Arc 29">
              <a:extLst>
                <a:ext uri="{FF2B5EF4-FFF2-40B4-BE49-F238E27FC236}">
                  <a16:creationId xmlns:a16="http://schemas.microsoft.com/office/drawing/2014/main" id="{203231B6-311E-454B-1DA5-DCC7BF5E3733}"/>
                </a:ext>
              </a:extLst>
            </p:cNvPr>
            <p:cNvSpPr/>
            <p:nvPr/>
          </p:nvSpPr>
          <p:spPr>
            <a:xfrm rot="7047287">
              <a:off x="5835949" y="1256767"/>
              <a:ext cx="3960000" cy="3960000"/>
            </a:xfrm>
            <a:prstGeom prst="arc">
              <a:avLst>
                <a:gd name="adj1" fmla="val 8889225"/>
                <a:gd name="adj2" fmla="val 19813317"/>
              </a:avLst>
            </a:prstGeom>
            <a:ln w="12700">
              <a:solidFill>
                <a:srgbClr val="C1E5F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dirty="0"/>
            </a:p>
          </p:txBody>
        </p:sp>
        <p:sp>
          <p:nvSpPr>
            <p:cNvPr id="32" name="Flowchart: Connector 31">
              <a:extLst>
                <a:ext uri="{FF2B5EF4-FFF2-40B4-BE49-F238E27FC236}">
                  <a16:creationId xmlns:a16="http://schemas.microsoft.com/office/drawing/2014/main" id="{500ED006-83CC-ED93-7B48-EC76025AC992}"/>
                </a:ext>
              </a:extLst>
            </p:cNvPr>
            <p:cNvSpPr/>
            <p:nvPr/>
          </p:nvSpPr>
          <p:spPr>
            <a:xfrm>
              <a:off x="8342455" y="1277766"/>
              <a:ext cx="183600" cy="184645"/>
            </a:xfrm>
            <a:prstGeom prst="flowChartConnector">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a:sp3d>
          </p:spPr>
          <p:txBody>
            <a:bodyPr wrap="square" lIns="72000" tIns="46800" rIns="72000" bIns="46800" rtlCol="0" anchor="ctr" anchorCtr="1">
              <a:noAutofit/>
            </a:bodyPr>
            <a:lstStyle/>
            <a:p>
              <a:pPr algn="ctr"/>
              <a:endParaRPr lang="en-IN" dirty="0">
                <a:solidFill>
                  <a:schemeClr val="bg1"/>
                </a:solidFill>
              </a:endParaRPr>
            </a:p>
          </p:txBody>
        </p:sp>
        <p:sp>
          <p:nvSpPr>
            <p:cNvPr id="33" name="Flowchart: Connector 32">
              <a:extLst>
                <a:ext uri="{FF2B5EF4-FFF2-40B4-BE49-F238E27FC236}">
                  <a16:creationId xmlns:a16="http://schemas.microsoft.com/office/drawing/2014/main" id="{9BC29A8D-B48E-6CE5-19DB-1CABEF558ACE}"/>
                </a:ext>
              </a:extLst>
            </p:cNvPr>
            <p:cNvSpPr/>
            <p:nvPr/>
          </p:nvSpPr>
          <p:spPr>
            <a:xfrm>
              <a:off x="9431192" y="2180448"/>
              <a:ext cx="183600" cy="184645"/>
            </a:xfrm>
            <a:prstGeom prst="flowChartConnector">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a:sp3d>
          </p:spPr>
          <p:txBody>
            <a:bodyPr wrap="square" lIns="72000" tIns="46800" rIns="72000" bIns="46800" rtlCol="0" anchor="ctr" anchorCtr="1">
              <a:noAutofit/>
            </a:bodyPr>
            <a:lstStyle/>
            <a:p>
              <a:pPr algn="ctr"/>
              <a:endParaRPr lang="en-IN" dirty="0">
                <a:solidFill>
                  <a:schemeClr val="bg1"/>
                </a:solidFill>
              </a:endParaRPr>
            </a:p>
          </p:txBody>
        </p:sp>
        <p:sp>
          <p:nvSpPr>
            <p:cNvPr id="34" name="Flowchart: Connector 33">
              <a:extLst>
                <a:ext uri="{FF2B5EF4-FFF2-40B4-BE49-F238E27FC236}">
                  <a16:creationId xmlns:a16="http://schemas.microsoft.com/office/drawing/2014/main" id="{5955BC25-F016-93DD-7A36-38569D84FD1B}"/>
                </a:ext>
              </a:extLst>
            </p:cNvPr>
            <p:cNvSpPr/>
            <p:nvPr/>
          </p:nvSpPr>
          <p:spPr>
            <a:xfrm>
              <a:off x="9559402" y="3899739"/>
              <a:ext cx="183600" cy="184645"/>
            </a:xfrm>
            <a:prstGeom prst="flowChartConnector">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a:sp3d>
          </p:spPr>
          <p:txBody>
            <a:bodyPr wrap="square" lIns="72000" tIns="46800" rIns="72000" bIns="46800" rtlCol="0" anchor="ctr" anchorCtr="1">
              <a:noAutofit/>
            </a:bodyPr>
            <a:lstStyle/>
            <a:p>
              <a:pPr algn="ctr"/>
              <a:endParaRPr lang="en-IN" dirty="0">
                <a:solidFill>
                  <a:schemeClr val="bg1"/>
                </a:solidFill>
              </a:endParaRPr>
            </a:p>
          </p:txBody>
        </p:sp>
        <p:sp>
          <p:nvSpPr>
            <p:cNvPr id="35" name="Flowchart: Connector 34">
              <a:extLst>
                <a:ext uri="{FF2B5EF4-FFF2-40B4-BE49-F238E27FC236}">
                  <a16:creationId xmlns:a16="http://schemas.microsoft.com/office/drawing/2014/main" id="{49DE2199-F724-9AE6-A513-FF7F38237D0D}"/>
                </a:ext>
              </a:extLst>
            </p:cNvPr>
            <p:cNvSpPr/>
            <p:nvPr/>
          </p:nvSpPr>
          <p:spPr>
            <a:xfrm>
              <a:off x="8583900" y="4935830"/>
              <a:ext cx="183600" cy="184645"/>
            </a:xfrm>
            <a:prstGeom prst="flowChartConnector">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a:sp3d>
          </p:spPr>
          <p:txBody>
            <a:bodyPr wrap="square" lIns="72000" tIns="46800" rIns="72000" bIns="46800" rtlCol="0" anchor="ctr" anchorCtr="1">
              <a:noAutofit/>
            </a:bodyPr>
            <a:lstStyle/>
            <a:p>
              <a:pPr algn="ctr"/>
              <a:endParaRPr lang="en-IN" dirty="0">
                <a:solidFill>
                  <a:schemeClr val="bg1"/>
                </a:solidFill>
              </a:endParaRPr>
            </a:p>
          </p:txBody>
        </p:sp>
      </p:grpSp>
      <p:sp>
        <p:nvSpPr>
          <p:cNvPr id="37" name="Rectangle: Rounded Corners 36">
            <a:extLst>
              <a:ext uri="{FF2B5EF4-FFF2-40B4-BE49-F238E27FC236}">
                <a16:creationId xmlns:a16="http://schemas.microsoft.com/office/drawing/2014/main" id="{C20E1ED8-267F-E7DC-F077-300ACED704C9}"/>
              </a:ext>
            </a:extLst>
          </p:cNvPr>
          <p:cNvSpPr/>
          <p:nvPr/>
        </p:nvSpPr>
        <p:spPr>
          <a:xfrm>
            <a:off x="8762072" y="884531"/>
            <a:ext cx="2880000" cy="720000"/>
          </a:xfrm>
          <a:prstGeom prst="roundRect">
            <a:avLst>
              <a:gd name="adj" fmla="val 50000"/>
            </a:avLst>
          </a:prstGeom>
          <a:solidFill>
            <a:schemeClr val="bg2"/>
          </a:solidFill>
        </p:spPr>
        <p:txBody>
          <a:bodyPr wrap="square" lIns="72000" tIns="46800" rIns="72000" bIns="46800" rtlCol="0" anchor="ctr" anchorCtr="1">
            <a:noAutofit/>
          </a:bodyPr>
          <a:lstStyle/>
          <a:p>
            <a:pPr algn="ctr"/>
            <a:endParaRPr lang="en-IN" dirty="0">
              <a:solidFill>
                <a:schemeClr val="bg1"/>
              </a:solidFill>
            </a:endParaRPr>
          </a:p>
        </p:txBody>
      </p:sp>
      <p:sp>
        <p:nvSpPr>
          <p:cNvPr id="38" name="Rectangle: Rounded Corners 37">
            <a:extLst>
              <a:ext uri="{FF2B5EF4-FFF2-40B4-BE49-F238E27FC236}">
                <a16:creationId xmlns:a16="http://schemas.microsoft.com/office/drawing/2014/main" id="{0E4A099F-9F13-E3EA-FE77-09774810AA3F}"/>
              </a:ext>
            </a:extLst>
          </p:cNvPr>
          <p:cNvSpPr/>
          <p:nvPr/>
        </p:nvSpPr>
        <p:spPr>
          <a:xfrm>
            <a:off x="9283532" y="2126509"/>
            <a:ext cx="2880000" cy="720000"/>
          </a:xfrm>
          <a:prstGeom prst="roundRect">
            <a:avLst>
              <a:gd name="adj" fmla="val 50000"/>
            </a:avLst>
          </a:prstGeom>
          <a:solidFill>
            <a:schemeClr val="bg2"/>
          </a:solidFill>
        </p:spPr>
        <p:txBody>
          <a:bodyPr wrap="square" lIns="72000" tIns="46800" rIns="72000" bIns="46800" rtlCol="0" anchor="ctr" anchorCtr="1">
            <a:noAutofit/>
          </a:bodyPr>
          <a:lstStyle/>
          <a:p>
            <a:pPr algn="ctr"/>
            <a:endParaRPr lang="en-IN" dirty="0">
              <a:solidFill>
                <a:schemeClr val="bg1"/>
              </a:solidFill>
            </a:endParaRPr>
          </a:p>
        </p:txBody>
      </p:sp>
      <p:sp>
        <p:nvSpPr>
          <p:cNvPr id="39" name="Rectangle: Rounded Corners 38">
            <a:extLst>
              <a:ext uri="{FF2B5EF4-FFF2-40B4-BE49-F238E27FC236}">
                <a16:creationId xmlns:a16="http://schemas.microsoft.com/office/drawing/2014/main" id="{8DE54985-17F6-49C4-0977-5078C4A264E7}"/>
              </a:ext>
            </a:extLst>
          </p:cNvPr>
          <p:cNvSpPr/>
          <p:nvPr/>
        </p:nvSpPr>
        <p:spPr>
          <a:xfrm>
            <a:off x="9248732" y="3502864"/>
            <a:ext cx="2880000" cy="720000"/>
          </a:xfrm>
          <a:prstGeom prst="roundRect">
            <a:avLst>
              <a:gd name="adj" fmla="val 50000"/>
            </a:avLst>
          </a:prstGeom>
          <a:solidFill>
            <a:schemeClr val="bg2"/>
          </a:solidFill>
        </p:spPr>
        <p:txBody>
          <a:bodyPr wrap="square" lIns="72000" tIns="46800" rIns="72000" bIns="46800" rtlCol="0" anchor="ctr" anchorCtr="1">
            <a:noAutofit/>
          </a:bodyPr>
          <a:lstStyle/>
          <a:p>
            <a:pPr algn="ctr"/>
            <a:endParaRPr lang="en-IN" dirty="0">
              <a:solidFill>
                <a:schemeClr val="bg1"/>
              </a:solidFill>
            </a:endParaRPr>
          </a:p>
        </p:txBody>
      </p:sp>
      <p:sp>
        <p:nvSpPr>
          <p:cNvPr id="40" name="Rectangle: Rounded Corners 39">
            <a:extLst>
              <a:ext uri="{FF2B5EF4-FFF2-40B4-BE49-F238E27FC236}">
                <a16:creationId xmlns:a16="http://schemas.microsoft.com/office/drawing/2014/main" id="{BFA183A3-D2DD-E4D8-A4EA-259977259E58}"/>
              </a:ext>
            </a:extLst>
          </p:cNvPr>
          <p:cNvSpPr/>
          <p:nvPr/>
        </p:nvSpPr>
        <p:spPr>
          <a:xfrm>
            <a:off x="8613201" y="4777108"/>
            <a:ext cx="2880000" cy="720000"/>
          </a:xfrm>
          <a:prstGeom prst="roundRect">
            <a:avLst>
              <a:gd name="adj" fmla="val 50000"/>
            </a:avLst>
          </a:prstGeom>
          <a:solidFill>
            <a:schemeClr val="bg2"/>
          </a:solidFill>
        </p:spPr>
        <p:txBody>
          <a:bodyPr wrap="square" lIns="72000" tIns="46800" rIns="72000" bIns="46800" rtlCol="0" anchor="ctr" anchorCtr="1">
            <a:noAutofit/>
          </a:bodyPr>
          <a:lstStyle/>
          <a:p>
            <a:pPr algn="ctr"/>
            <a:endParaRPr lang="en-IN" dirty="0">
              <a:solidFill>
                <a:schemeClr val="bg1"/>
              </a:solidFill>
            </a:endParaRPr>
          </a:p>
        </p:txBody>
      </p:sp>
    </p:spTree>
    <p:extLst>
      <p:ext uri="{BB962C8B-B14F-4D97-AF65-F5344CB8AC3E}">
        <p14:creationId xmlns:p14="http://schemas.microsoft.com/office/powerpoint/2010/main" val="160289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DD54E3-9C41-972F-DB15-EC63214C0845}"/>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6A572E87-FEDC-B61E-64F9-5F604E3BB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3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3C0F851-A391-6465-E568-D18B80A9DB4F}"/>
              </a:ext>
            </a:extLst>
          </p:cNvPr>
          <p:cNvSpPr/>
          <p:nvPr/>
        </p:nvSpPr>
        <p:spPr>
          <a:xfrm>
            <a:off x="0" y="0"/>
            <a:ext cx="12192000" cy="6858000"/>
          </a:xfrm>
          <a:prstGeom prst="rect">
            <a:avLst/>
          </a:prstGeom>
          <a:solidFill>
            <a:schemeClr val="accent4">
              <a:lumMod val="50000"/>
              <a:alpha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3B9F9A25-5AF8-6AFC-D25B-7243980DD86E}"/>
              </a:ext>
            </a:extLst>
          </p:cNvPr>
          <p:cNvSpPr/>
          <p:nvPr/>
        </p:nvSpPr>
        <p:spPr>
          <a:xfrm>
            <a:off x="503853" y="0"/>
            <a:ext cx="2258008" cy="399466"/>
          </a:xfrm>
          <a:prstGeom prst="rect">
            <a:avLst/>
          </a:prstGeom>
          <a:solidFill>
            <a:schemeClr val="accent4">
              <a:lumMod val="50000"/>
            </a:schemeClr>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B04B1ED9-C6C3-99CF-DEE8-08024D0BE3A5}"/>
              </a:ext>
            </a:extLst>
          </p:cNvPr>
          <p:cNvSpPr txBox="1"/>
          <p:nvPr/>
        </p:nvSpPr>
        <p:spPr>
          <a:xfrm>
            <a:off x="571197" y="16536"/>
            <a:ext cx="2248677" cy="338554"/>
          </a:xfrm>
          <a:prstGeom prst="rect">
            <a:avLst/>
          </a:prstGeom>
          <a:solidFill>
            <a:schemeClr val="accent4">
              <a:lumMod val="50000"/>
            </a:schemeClr>
          </a:solidFill>
          <a:ln>
            <a:solidFill>
              <a:schemeClr val="accent4">
                <a:lumMod val="50000"/>
              </a:schemeClr>
            </a:solidFill>
          </a:ln>
        </p:spPr>
        <p:txBody>
          <a:bodyPr wrap="square" rtlCol="0">
            <a:spAutoFit/>
          </a:bodyPr>
          <a:lstStyle/>
          <a:p>
            <a:r>
              <a:rPr lang="en-US" sz="1600" dirty="0">
                <a:solidFill>
                  <a:schemeClr val="bg1"/>
                </a:solidFill>
                <a:latin typeface="Lucida Calligraphy" panose="03010101010101010101" pitchFamily="66" charset="0"/>
              </a:rPr>
              <a:t>Introduction      </a:t>
            </a:r>
            <a:r>
              <a:rPr lang="en-US" sz="1600" dirty="0">
                <a:solidFill>
                  <a:schemeClr val="bg1"/>
                </a:solidFill>
                <a:latin typeface="LiSu" panose="02010509060101010101" pitchFamily="49" charset="-122"/>
                <a:ea typeface="LiSu" panose="02010509060101010101" pitchFamily="49" charset="-122"/>
              </a:rPr>
              <a:t>x</a:t>
            </a:r>
            <a:endParaRPr lang="en-IN" sz="1600" dirty="0">
              <a:solidFill>
                <a:schemeClr val="bg1"/>
              </a:solidFill>
              <a:latin typeface="LiSu" panose="02010509060101010101" pitchFamily="49" charset="-122"/>
              <a:ea typeface="LiSu" panose="02010509060101010101" pitchFamily="49" charset="-122"/>
            </a:endParaRPr>
          </a:p>
        </p:txBody>
      </p:sp>
      <p:sp>
        <p:nvSpPr>
          <p:cNvPr id="3" name="Rectangle 2">
            <a:extLst>
              <a:ext uri="{FF2B5EF4-FFF2-40B4-BE49-F238E27FC236}">
                <a16:creationId xmlns:a16="http://schemas.microsoft.com/office/drawing/2014/main" id="{32C06E0F-2F33-4618-6202-8817752641F6}"/>
              </a:ext>
            </a:extLst>
          </p:cNvPr>
          <p:cNvSpPr/>
          <p:nvPr/>
        </p:nvSpPr>
        <p:spPr>
          <a:xfrm>
            <a:off x="2761861" y="16536"/>
            <a:ext cx="943013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Rounded Corners 5">
            <a:extLst>
              <a:ext uri="{FF2B5EF4-FFF2-40B4-BE49-F238E27FC236}">
                <a16:creationId xmlns:a16="http://schemas.microsoft.com/office/drawing/2014/main" id="{9CC5737C-B248-5D05-F099-F083B9E2995E}"/>
              </a:ext>
            </a:extLst>
          </p:cNvPr>
          <p:cNvSpPr/>
          <p:nvPr/>
        </p:nvSpPr>
        <p:spPr>
          <a:xfrm>
            <a:off x="4540827" y="2888673"/>
            <a:ext cx="2982191" cy="3002972"/>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15E90123-835C-A93B-7754-C7194CCF8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24" y="948133"/>
            <a:ext cx="2566555" cy="3881080"/>
          </a:xfrm>
          <a:prstGeom prst="rect">
            <a:avLst/>
          </a:prstGeom>
        </p:spPr>
      </p:pic>
    </p:spTree>
    <p:extLst>
      <p:ext uri="{BB962C8B-B14F-4D97-AF65-F5344CB8AC3E}">
        <p14:creationId xmlns:p14="http://schemas.microsoft.com/office/powerpoint/2010/main" val="1031993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D7AAFE-EB89-9985-DD13-A17DA26E1217}"/>
            </a:ext>
          </a:extLst>
        </p:cNvPr>
        <p:cNvGrpSpPr/>
        <p:nvPr/>
      </p:nvGrpSpPr>
      <p:grpSpPr>
        <a:xfrm>
          <a:off x="0" y="0"/>
          <a:ext cx="0" cy="0"/>
          <a:chOff x="0" y="0"/>
          <a:chExt cx="0" cy="0"/>
        </a:xfrm>
      </p:grpSpPr>
      <p:pic>
        <p:nvPicPr>
          <p:cNvPr id="1026" name="Picture 2" descr="Agentic AI Workflow, AI Driven Automation Technology. Artificial  intelligence decision-making concept illustration grey background 56203361  Vector Art at Vecteezy">
            <a:extLst>
              <a:ext uri="{FF2B5EF4-FFF2-40B4-BE49-F238E27FC236}">
                <a16:creationId xmlns:a16="http://schemas.microsoft.com/office/drawing/2014/main" id="{B5356E2E-F17A-1803-4585-D665B6726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73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B2304B-3974-7241-6C25-5506DAF338BA}"/>
              </a:ext>
            </a:extLst>
          </p:cNvPr>
          <p:cNvSpPr/>
          <p:nvPr/>
        </p:nvSpPr>
        <p:spPr>
          <a:xfrm>
            <a:off x="-9331" y="-44153"/>
            <a:ext cx="12192000" cy="6858000"/>
          </a:xfrm>
          <a:prstGeom prst="rect">
            <a:avLst/>
          </a:prstGeom>
          <a:solidFill>
            <a:schemeClr val="accent4">
              <a:lumMod val="50000"/>
              <a:alpha val="80000"/>
            </a:schemeClr>
          </a:solidFill>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5535F498-88E8-2109-66DB-64C8F97B6CA9}"/>
              </a:ext>
            </a:extLst>
          </p:cNvPr>
          <p:cNvSpPr/>
          <p:nvPr/>
        </p:nvSpPr>
        <p:spPr>
          <a:xfrm>
            <a:off x="9331"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93124F53-6508-9723-2061-DE4FDBCF068F}"/>
              </a:ext>
            </a:extLst>
          </p:cNvPr>
          <p:cNvSpPr/>
          <p:nvPr/>
        </p:nvSpPr>
        <p:spPr>
          <a:xfrm>
            <a:off x="503853" y="0"/>
            <a:ext cx="2258008" cy="399466"/>
          </a:xfrm>
          <a:prstGeom prst="rect">
            <a:avLst/>
          </a:prstGeom>
          <a:ln>
            <a:solidFill>
              <a:schemeClr val="accent5">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A9A12D1B-AA4A-C008-A04E-1A167C7DECA6}"/>
              </a:ext>
            </a:extLst>
          </p:cNvPr>
          <p:cNvSpPr txBox="1"/>
          <p:nvPr/>
        </p:nvSpPr>
        <p:spPr>
          <a:xfrm>
            <a:off x="571197" y="16536"/>
            <a:ext cx="2248677" cy="338554"/>
          </a:xfrm>
          <a:prstGeom prst="rect">
            <a:avLst/>
          </a:prstGeom>
          <a:noFill/>
        </p:spPr>
        <p:txBody>
          <a:bodyPr wrap="square" rtlCol="0">
            <a:spAutoFit/>
          </a:bodyPr>
          <a:lstStyle/>
          <a:p>
            <a:r>
              <a:rPr lang="en-US" sz="1600" dirty="0">
                <a:solidFill>
                  <a:schemeClr val="bg1"/>
                </a:solidFill>
                <a:latin typeface="Lucida Calligraphy" panose="03010101010101010101" pitchFamily="66" charset="0"/>
              </a:rPr>
              <a:t>Introduction      </a:t>
            </a:r>
            <a:r>
              <a:rPr lang="en-US" sz="1600" dirty="0">
                <a:solidFill>
                  <a:schemeClr val="bg1"/>
                </a:solidFill>
                <a:latin typeface="LiSu" panose="02010509060101010101" pitchFamily="49" charset="-122"/>
                <a:ea typeface="LiSu" panose="02010509060101010101" pitchFamily="49" charset="-122"/>
              </a:rPr>
              <a:t>x</a:t>
            </a:r>
            <a:endParaRPr lang="en-IN" sz="1600" dirty="0">
              <a:solidFill>
                <a:schemeClr val="bg1"/>
              </a:solidFill>
              <a:latin typeface="LiSu" panose="02010509060101010101" pitchFamily="49" charset="-122"/>
              <a:ea typeface="LiSu" panose="02010509060101010101" pitchFamily="49" charset="-122"/>
            </a:endParaRPr>
          </a:p>
        </p:txBody>
      </p:sp>
      <p:sp>
        <p:nvSpPr>
          <p:cNvPr id="3" name="Rectangle 2">
            <a:extLst>
              <a:ext uri="{FF2B5EF4-FFF2-40B4-BE49-F238E27FC236}">
                <a16:creationId xmlns:a16="http://schemas.microsoft.com/office/drawing/2014/main" id="{147EDBD5-45DA-C701-20C8-96C4FBDD1125}"/>
              </a:ext>
            </a:extLst>
          </p:cNvPr>
          <p:cNvSpPr/>
          <p:nvPr/>
        </p:nvSpPr>
        <p:spPr>
          <a:xfrm>
            <a:off x="2761861" y="16536"/>
            <a:ext cx="9430139" cy="367928"/>
          </a:xfrm>
          <a:prstGeom prst="rect">
            <a:avLst/>
          </a:prstGeom>
          <a:solidFill>
            <a:schemeClr val="tx1">
              <a:lumMod val="75000"/>
            </a:schemeClr>
          </a:solidFill>
        </p:spPr>
        <p:txBody>
          <a:bodyPr wrap="square" lIns="72000" tIns="46800" rIns="72000" bIns="46800" rtlCol="0" anchor="ctr" anchorCtr="1">
            <a:noAutofit/>
          </a:bodyPr>
          <a:lstStyle/>
          <a:p>
            <a:pPr algn="ctr"/>
            <a:endParaRPr lang="en-IN" dirty="0">
              <a:solidFill>
                <a:schemeClr val="bg1"/>
              </a:solidFill>
            </a:endParaRPr>
          </a:p>
        </p:txBody>
      </p:sp>
      <p:sp>
        <p:nvSpPr>
          <p:cNvPr id="6" name="Rectangle: Rounded Corners 5">
            <a:extLst>
              <a:ext uri="{FF2B5EF4-FFF2-40B4-BE49-F238E27FC236}">
                <a16:creationId xmlns:a16="http://schemas.microsoft.com/office/drawing/2014/main" id="{6D03B989-1AAE-9F96-E23E-9E1785A1D447}"/>
              </a:ext>
            </a:extLst>
          </p:cNvPr>
          <p:cNvSpPr/>
          <p:nvPr/>
        </p:nvSpPr>
        <p:spPr>
          <a:xfrm>
            <a:off x="725283" y="3138376"/>
            <a:ext cx="4842164" cy="2753590"/>
          </a:xfrm>
          <a:prstGeom prst="roundRect">
            <a:avLst/>
          </a:prstGeom>
          <a:solidFill>
            <a:schemeClr val="accent3">
              <a:lumMod val="10000"/>
            </a:schemeClr>
          </a:solidFill>
        </p:spPr>
        <p:txBody>
          <a:bodyPr wrap="square" lIns="72000" tIns="46800" rIns="72000" bIns="46800" rtlCol="0" anchor="ctr" anchorCtr="1">
            <a:noAutofit/>
          </a:bodyP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BD816035-0A51-D146-C0CC-F7A15FACE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37" y="365629"/>
            <a:ext cx="3397828" cy="5492179"/>
          </a:xfrm>
          <a:prstGeom prst="rect">
            <a:avLst/>
          </a:prstGeom>
        </p:spPr>
      </p:pic>
      <p:sp>
        <p:nvSpPr>
          <p:cNvPr id="7" name="TextBox 6">
            <a:extLst>
              <a:ext uri="{FF2B5EF4-FFF2-40B4-BE49-F238E27FC236}">
                <a16:creationId xmlns:a16="http://schemas.microsoft.com/office/drawing/2014/main" id="{8A73E76B-AFCB-C097-2834-BBE6627968FC}"/>
              </a:ext>
            </a:extLst>
          </p:cNvPr>
          <p:cNvSpPr txBox="1"/>
          <p:nvPr/>
        </p:nvSpPr>
        <p:spPr>
          <a:xfrm>
            <a:off x="2761861" y="1783093"/>
            <a:ext cx="2430413" cy="566197"/>
          </a:xfrm>
          <a:prstGeom prst="rect">
            <a:avLst/>
          </a:prstGeom>
          <a:noFill/>
        </p:spPr>
        <p:txBody>
          <a:bodyPr wrap="square" lIns="0" tIns="0" rIns="0" bIns="0" rtlCol="0">
            <a:noAutofit/>
          </a:bodyPr>
          <a:lstStyle/>
          <a:p>
            <a:pPr algn="l"/>
            <a:r>
              <a:rPr lang="en-US" sz="3600" b="1" dirty="0">
                <a:solidFill>
                  <a:schemeClr val="accent6">
                    <a:lumMod val="10000"/>
                    <a:lumOff val="90000"/>
                  </a:schemeClr>
                </a:solidFill>
              </a:rPr>
              <a:t>Srikar </a:t>
            </a:r>
            <a:r>
              <a:rPr lang="en-US" sz="3600" b="1" dirty="0" err="1">
                <a:solidFill>
                  <a:schemeClr val="accent6">
                    <a:lumMod val="10000"/>
                    <a:lumOff val="90000"/>
                  </a:schemeClr>
                </a:solidFill>
              </a:rPr>
              <a:t>Kotra</a:t>
            </a:r>
            <a:endParaRPr lang="en-IN" sz="3600" b="1" dirty="0" err="1">
              <a:solidFill>
                <a:schemeClr val="accent6">
                  <a:lumMod val="10000"/>
                  <a:lumOff val="90000"/>
                </a:schemeClr>
              </a:solidFill>
            </a:endParaRPr>
          </a:p>
        </p:txBody>
      </p:sp>
      <p:sp>
        <p:nvSpPr>
          <p:cNvPr id="9" name="TextBox 8">
            <a:extLst>
              <a:ext uri="{FF2B5EF4-FFF2-40B4-BE49-F238E27FC236}">
                <a16:creationId xmlns:a16="http://schemas.microsoft.com/office/drawing/2014/main" id="{7C7FA909-2652-19CB-6B42-3134FB581E7C}"/>
              </a:ext>
            </a:extLst>
          </p:cNvPr>
          <p:cNvSpPr txBox="1"/>
          <p:nvPr/>
        </p:nvSpPr>
        <p:spPr>
          <a:xfrm>
            <a:off x="2974874" y="2407426"/>
            <a:ext cx="2867891" cy="367928"/>
          </a:xfrm>
          <a:prstGeom prst="rect">
            <a:avLst/>
          </a:prstGeom>
          <a:noFill/>
        </p:spPr>
        <p:txBody>
          <a:bodyPr wrap="square" lIns="0" tIns="0" rIns="0" bIns="0" rtlCol="0">
            <a:noAutofit/>
          </a:bodyPr>
          <a:lstStyle/>
          <a:p>
            <a:pPr algn="l"/>
            <a:r>
              <a:rPr lang="en-US" dirty="0">
                <a:solidFill>
                  <a:schemeClr val="bg1"/>
                </a:solidFill>
              </a:rPr>
              <a:t>Software Engineer Intern</a:t>
            </a:r>
            <a:endParaRPr lang="en-IN" dirty="0" err="1">
              <a:solidFill>
                <a:schemeClr val="bg1"/>
              </a:solidFill>
            </a:endParaRPr>
          </a:p>
        </p:txBody>
      </p:sp>
      <p:sp>
        <p:nvSpPr>
          <p:cNvPr id="11" name="Rectangle 10">
            <a:extLst>
              <a:ext uri="{FF2B5EF4-FFF2-40B4-BE49-F238E27FC236}">
                <a16:creationId xmlns:a16="http://schemas.microsoft.com/office/drawing/2014/main" id="{073E862F-1B38-DF81-105D-458AFBADC4A5}"/>
              </a:ext>
            </a:extLst>
          </p:cNvPr>
          <p:cNvSpPr/>
          <p:nvPr/>
        </p:nvSpPr>
        <p:spPr>
          <a:xfrm>
            <a:off x="503853" y="16536"/>
            <a:ext cx="2313992" cy="6445188"/>
          </a:xfrm>
          <a:prstGeom prst="rect">
            <a:avLst/>
          </a:prstGeom>
          <a:solidFill>
            <a:srgbClr val="435254"/>
          </a:solidFill>
          <a:ln>
            <a:solidFill>
              <a:schemeClr val="accent4">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BC5741C8-492E-E161-B5DC-46A8C9F4FB6E}"/>
              </a:ext>
            </a:extLst>
          </p:cNvPr>
          <p:cNvGrpSpPr/>
          <p:nvPr/>
        </p:nvGrpSpPr>
        <p:grpSpPr>
          <a:xfrm>
            <a:off x="16297" y="44153"/>
            <a:ext cx="446903" cy="2209269"/>
            <a:chOff x="-8364" y="114052"/>
            <a:chExt cx="516883" cy="3136051"/>
          </a:xfrm>
        </p:grpSpPr>
        <p:pic>
          <p:nvPicPr>
            <p:cNvPr id="21" name="Graphic 20" descr="House">
              <a:extLst>
                <a:ext uri="{FF2B5EF4-FFF2-40B4-BE49-F238E27FC236}">
                  <a16:creationId xmlns:a16="http://schemas.microsoft.com/office/drawing/2014/main" id="{B76E1E7E-DD59-BC55-6918-1C24D6853C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88" y="114052"/>
              <a:ext cx="391900" cy="391899"/>
            </a:xfrm>
            <a:prstGeom prst="rect">
              <a:avLst/>
            </a:prstGeom>
          </p:spPr>
        </p:pic>
        <p:pic>
          <p:nvPicPr>
            <p:cNvPr id="22" name="Graphic 21" descr="Presentation with media">
              <a:extLst>
                <a:ext uri="{FF2B5EF4-FFF2-40B4-BE49-F238E27FC236}">
                  <a16:creationId xmlns:a16="http://schemas.microsoft.com/office/drawing/2014/main" id="{B3ECC7CC-3F6E-3505-51CB-EED8DBF1C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58" y="685305"/>
              <a:ext cx="391900" cy="391899"/>
            </a:xfrm>
            <a:prstGeom prst="rect">
              <a:avLst/>
            </a:prstGeom>
          </p:spPr>
        </p:pic>
        <p:pic>
          <p:nvPicPr>
            <p:cNvPr id="23" name="Graphic 22" descr="Lightbulb">
              <a:extLst>
                <a:ext uri="{FF2B5EF4-FFF2-40B4-BE49-F238E27FC236}">
                  <a16:creationId xmlns:a16="http://schemas.microsoft.com/office/drawing/2014/main" id="{958491C8-74DA-600E-DED6-B2C8F7C999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3" y="1179829"/>
              <a:ext cx="457200" cy="457200"/>
            </a:xfrm>
            <a:prstGeom prst="rect">
              <a:avLst/>
            </a:prstGeom>
          </p:spPr>
        </p:pic>
        <p:pic>
          <p:nvPicPr>
            <p:cNvPr id="24" name="Graphic 23" descr="Money">
              <a:extLst>
                <a:ext uri="{FF2B5EF4-FFF2-40B4-BE49-F238E27FC236}">
                  <a16:creationId xmlns:a16="http://schemas.microsoft.com/office/drawing/2014/main" id="{87793DC5-9C61-9B57-1F25-817C2EA4A4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9" y="1752695"/>
              <a:ext cx="381743" cy="381743"/>
            </a:xfrm>
            <a:prstGeom prst="rect">
              <a:avLst/>
            </a:prstGeom>
          </p:spPr>
        </p:pic>
        <p:pic>
          <p:nvPicPr>
            <p:cNvPr id="25" name="Graphic 24" descr="Hierarchy">
              <a:extLst>
                <a:ext uri="{FF2B5EF4-FFF2-40B4-BE49-F238E27FC236}">
                  <a16:creationId xmlns:a16="http://schemas.microsoft.com/office/drawing/2014/main" id="{2C8E731A-FE60-C92C-B896-2634D24E54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64" y="2209895"/>
              <a:ext cx="507552" cy="507552"/>
            </a:xfrm>
            <a:prstGeom prst="rect">
              <a:avLst/>
            </a:prstGeom>
          </p:spPr>
        </p:pic>
        <p:pic>
          <p:nvPicPr>
            <p:cNvPr id="26" name="Graphic 25" descr="Business Growth">
              <a:extLst>
                <a:ext uri="{FF2B5EF4-FFF2-40B4-BE49-F238E27FC236}">
                  <a16:creationId xmlns:a16="http://schemas.microsoft.com/office/drawing/2014/main" id="{10B552BC-B20B-4181-346A-6DE36310FC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19" y="2792903"/>
              <a:ext cx="457200" cy="457200"/>
            </a:xfrm>
            <a:prstGeom prst="rect">
              <a:avLst/>
            </a:prstGeom>
          </p:spPr>
        </p:pic>
      </p:grpSp>
      <p:sp>
        <p:nvSpPr>
          <p:cNvPr id="27" name="TextBox 26">
            <a:extLst>
              <a:ext uri="{FF2B5EF4-FFF2-40B4-BE49-F238E27FC236}">
                <a16:creationId xmlns:a16="http://schemas.microsoft.com/office/drawing/2014/main" id="{6785C116-E9B0-C5FC-9B64-94FADD314FCE}"/>
              </a:ext>
            </a:extLst>
          </p:cNvPr>
          <p:cNvSpPr txBox="1"/>
          <p:nvPr/>
        </p:nvSpPr>
        <p:spPr>
          <a:xfrm>
            <a:off x="535731" y="76758"/>
            <a:ext cx="2146041" cy="369332"/>
          </a:xfrm>
          <a:prstGeom prst="rect">
            <a:avLst/>
          </a:prstGeom>
          <a:noFill/>
        </p:spPr>
        <p:txBody>
          <a:bodyPr wrap="square" rtlCol="0">
            <a:spAutoFit/>
          </a:bodyPr>
          <a:lstStyle/>
          <a:p>
            <a:r>
              <a:rPr lang="en-US" dirty="0">
                <a:solidFill>
                  <a:srgbClr val="C1E5F5"/>
                </a:solidFill>
              </a:rPr>
              <a:t>AGENDA</a:t>
            </a:r>
            <a:endParaRPr lang="en-IN" dirty="0">
              <a:solidFill>
                <a:srgbClr val="C1E5F5"/>
              </a:solidFill>
            </a:endParaRPr>
          </a:p>
        </p:txBody>
      </p:sp>
      <p:sp>
        <p:nvSpPr>
          <p:cNvPr id="28" name="TextBox 27">
            <a:extLst>
              <a:ext uri="{FF2B5EF4-FFF2-40B4-BE49-F238E27FC236}">
                <a16:creationId xmlns:a16="http://schemas.microsoft.com/office/drawing/2014/main" id="{05C2542A-FC57-1B3A-53B2-D9BB5B6E2F7B}"/>
              </a:ext>
            </a:extLst>
          </p:cNvPr>
          <p:cNvSpPr txBox="1"/>
          <p:nvPr/>
        </p:nvSpPr>
        <p:spPr>
          <a:xfrm>
            <a:off x="471679" y="551514"/>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Introduction</a:t>
            </a:r>
            <a:endParaRPr lang="en-IN" sz="1050" dirty="0">
              <a:solidFill>
                <a:schemeClr val="bg1">
                  <a:lumMod val="50000"/>
                </a:schemeClr>
              </a:solidFill>
              <a:latin typeface="Arial Nova light" panose="020B0304020202020204" pitchFamily="34" charset="0"/>
            </a:endParaRPr>
          </a:p>
        </p:txBody>
      </p:sp>
      <p:sp>
        <p:nvSpPr>
          <p:cNvPr id="29" name="TextBox 28">
            <a:extLst>
              <a:ext uri="{FF2B5EF4-FFF2-40B4-BE49-F238E27FC236}">
                <a16:creationId xmlns:a16="http://schemas.microsoft.com/office/drawing/2014/main" id="{11AA4EE7-C060-64CB-81C3-E72B800DA033}"/>
              </a:ext>
            </a:extLst>
          </p:cNvPr>
          <p:cNvSpPr txBox="1"/>
          <p:nvPr/>
        </p:nvSpPr>
        <p:spPr>
          <a:xfrm>
            <a:off x="480043" y="936543"/>
            <a:ext cx="2146041" cy="415498"/>
          </a:xfrm>
          <a:prstGeom prst="rect">
            <a:avLst/>
          </a:prstGeom>
          <a:noFill/>
        </p:spPr>
        <p:txBody>
          <a:bodyPr wrap="square" rtlCol="0">
            <a:spAutoFit/>
          </a:bodyPr>
          <a:lstStyle/>
          <a:p>
            <a:r>
              <a:rPr lang="en-US" sz="1050" dirty="0">
                <a:solidFill>
                  <a:schemeClr val="bg1"/>
                </a:solidFill>
                <a:latin typeface="Arial Nova light" panose="020B0304020202020204" pitchFamily="34" charset="0"/>
              </a:rPr>
              <a:t>Enhancing Cloud Operations</a:t>
            </a:r>
          </a:p>
          <a:p>
            <a:endParaRPr lang="en-IN" sz="1050" dirty="0">
              <a:solidFill>
                <a:schemeClr val="bg1"/>
              </a:solidFill>
              <a:latin typeface="Arial Nova light" panose="020B0304020202020204" pitchFamily="34" charset="0"/>
            </a:endParaRPr>
          </a:p>
        </p:txBody>
      </p:sp>
      <p:sp>
        <p:nvSpPr>
          <p:cNvPr id="30" name="TextBox 29">
            <a:extLst>
              <a:ext uri="{FF2B5EF4-FFF2-40B4-BE49-F238E27FC236}">
                <a16:creationId xmlns:a16="http://schemas.microsoft.com/office/drawing/2014/main" id="{3F039969-0609-F366-8764-3EE3BEF3F8AF}"/>
              </a:ext>
            </a:extLst>
          </p:cNvPr>
          <p:cNvSpPr txBox="1"/>
          <p:nvPr/>
        </p:nvSpPr>
        <p:spPr>
          <a:xfrm>
            <a:off x="471678" y="1281425"/>
            <a:ext cx="2146041" cy="415498"/>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Cost Optimization</a:t>
            </a:r>
          </a:p>
          <a:p>
            <a:endParaRPr lang="en-IN" sz="1050" dirty="0">
              <a:solidFill>
                <a:schemeClr val="bg1">
                  <a:lumMod val="50000"/>
                </a:schemeClr>
              </a:solidFill>
              <a:latin typeface="Arial Nova light" panose="020B0304020202020204" pitchFamily="34" charset="0"/>
            </a:endParaRPr>
          </a:p>
        </p:txBody>
      </p:sp>
      <p:sp>
        <p:nvSpPr>
          <p:cNvPr id="31" name="TextBox 30">
            <a:extLst>
              <a:ext uri="{FF2B5EF4-FFF2-40B4-BE49-F238E27FC236}">
                <a16:creationId xmlns:a16="http://schemas.microsoft.com/office/drawing/2014/main" id="{1311BB2A-BA4D-3B4C-B3FC-21B7EE05FFE6}"/>
              </a:ext>
            </a:extLst>
          </p:cNvPr>
          <p:cNvSpPr txBox="1"/>
          <p:nvPr/>
        </p:nvSpPr>
        <p:spPr>
          <a:xfrm>
            <a:off x="480042" y="1655091"/>
            <a:ext cx="2146041" cy="415498"/>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Impact</a:t>
            </a:r>
          </a:p>
          <a:p>
            <a:endParaRPr lang="en-IN" sz="1050" dirty="0">
              <a:solidFill>
                <a:schemeClr val="bg1">
                  <a:lumMod val="50000"/>
                </a:schemeClr>
              </a:solidFill>
              <a:latin typeface="Arial Nova light" panose="020B0304020202020204" pitchFamily="34" charset="0"/>
            </a:endParaRPr>
          </a:p>
        </p:txBody>
      </p:sp>
      <p:sp>
        <p:nvSpPr>
          <p:cNvPr id="32" name="TextBox 31">
            <a:extLst>
              <a:ext uri="{FF2B5EF4-FFF2-40B4-BE49-F238E27FC236}">
                <a16:creationId xmlns:a16="http://schemas.microsoft.com/office/drawing/2014/main" id="{EAD879D3-AD6F-07B6-6843-007192D5318D}"/>
              </a:ext>
            </a:extLst>
          </p:cNvPr>
          <p:cNvSpPr txBox="1"/>
          <p:nvPr/>
        </p:nvSpPr>
        <p:spPr>
          <a:xfrm>
            <a:off x="503853" y="1969963"/>
            <a:ext cx="2146041" cy="261610"/>
          </a:xfrm>
          <a:prstGeom prst="rect">
            <a:avLst/>
          </a:prstGeom>
          <a:noFill/>
        </p:spPr>
        <p:txBody>
          <a:bodyPr wrap="square" rtlCol="0">
            <a:spAutoFit/>
          </a:bodyPr>
          <a:lstStyle/>
          <a:p>
            <a:r>
              <a:rPr lang="en-US" sz="1050" dirty="0">
                <a:solidFill>
                  <a:schemeClr val="bg1">
                    <a:lumMod val="50000"/>
                  </a:schemeClr>
                </a:solidFill>
                <a:latin typeface="Arial Nova light" panose="020B0304020202020204" pitchFamily="34" charset="0"/>
              </a:rPr>
              <a:t>Journey and Roadmap</a:t>
            </a:r>
          </a:p>
        </p:txBody>
      </p:sp>
      <p:sp>
        <p:nvSpPr>
          <p:cNvPr id="5" name="Freeform: Shape 4">
            <a:extLst>
              <a:ext uri="{FF2B5EF4-FFF2-40B4-BE49-F238E27FC236}">
                <a16:creationId xmlns:a16="http://schemas.microsoft.com/office/drawing/2014/main" id="{BF2D26BA-C62C-3504-05EC-531509A07BC4}"/>
              </a:ext>
            </a:extLst>
          </p:cNvPr>
          <p:cNvSpPr/>
          <p:nvPr/>
        </p:nvSpPr>
        <p:spPr>
          <a:xfrm>
            <a:off x="6452705" y="1419465"/>
            <a:ext cx="390765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lumMod val="20000"/>
              <a:lumOff val="80000"/>
            </a:schemeClr>
          </a:solidFill>
          <a:ln>
            <a:solidFill>
              <a:srgbClr val="DBD99A"/>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8" name="Freeform: Shape 7">
            <a:extLst>
              <a:ext uri="{FF2B5EF4-FFF2-40B4-BE49-F238E27FC236}">
                <a16:creationId xmlns:a16="http://schemas.microsoft.com/office/drawing/2014/main" id="{FB744768-FA24-6F71-F188-B14C11184AF5}"/>
              </a:ext>
            </a:extLst>
          </p:cNvPr>
          <p:cNvSpPr/>
          <p:nvPr/>
        </p:nvSpPr>
        <p:spPr>
          <a:xfrm>
            <a:off x="7004463" y="2458722"/>
            <a:ext cx="390765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lumMod val="40000"/>
              <a:lumOff val="60000"/>
            </a:schemeClr>
          </a:solidFill>
          <a:ln>
            <a:solidFill>
              <a:schemeClr val="accent2">
                <a:lumMod val="50000"/>
              </a:schemeClr>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0" name="Freeform: Shape 9">
            <a:extLst>
              <a:ext uri="{FF2B5EF4-FFF2-40B4-BE49-F238E27FC236}">
                <a16:creationId xmlns:a16="http://schemas.microsoft.com/office/drawing/2014/main" id="{7A1540C7-0F53-E6B7-7DD0-918DDD31BEB4}"/>
              </a:ext>
            </a:extLst>
          </p:cNvPr>
          <p:cNvSpPr/>
          <p:nvPr/>
        </p:nvSpPr>
        <p:spPr>
          <a:xfrm>
            <a:off x="7630181" y="3407871"/>
            <a:ext cx="403507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lumMod val="60000"/>
              <a:lumOff val="40000"/>
            </a:schemeClr>
          </a:solidFill>
          <a:ln>
            <a:solidFill>
              <a:schemeClr val="accent2">
                <a:lumMod val="50000"/>
              </a:schemeClr>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2" name="Freeform: Shape 11">
            <a:extLst>
              <a:ext uri="{FF2B5EF4-FFF2-40B4-BE49-F238E27FC236}">
                <a16:creationId xmlns:a16="http://schemas.microsoft.com/office/drawing/2014/main" id="{6AEFDB22-729D-07B2-E7E4-B55373CC88AE}"/>
              </a:ext>
            </a:extLst>
          </p:cNvPr>
          <p:cNvSpPr/>
          <p:nvPr/>
        </p:nvSpPr>
        <p:spPr>
          <a:xfrm>
            <a:off x="8166780" y="4534004"/>
            <a:ext cx="3907657" cy="1710188"/>
          </a:xfrm>
          <a:custGeom>
            <a:avLst/>
            <a:gdLst>
              <a:gd name="connsiteX0" fmla="*/ 1089002 w 3907657"/>
              <a:gd name="connsiteY0" fmla="*/ 0 h 1710188"/>
              <a:gd name="connsiteX1" fmla="*/ 3275860 w 3907657"/>
              <a:gd name="connsiteY1" fmla="*/ 0 h 1710188"/>
              <a:gd name="connsiteX2" fmla="*/ 3275860 w 3907657"/>
              <a:gd name="connsiteY2" fmla="*/ 3810 h 1710188"/>
              <a:gd name="connsiteX3" fmla="*/ 3313657 w 3907657"/>
              <a:gd name="connsiteY3" fmla="*/ 0 h 1710188"/>
              <a:gd name="connsiteX4" fmla="*/ 3907657 w 3907657"/>
              <a:gd name="connsiteY4" fmla="*/ 594000 h 1710188"/>
              <a:gd name="connsiteX5" fmla="*/ 3313657 w 3907657"/>
              <a:gd name="connsiteY5" fmla="*/ 1188000 h 1710188"/>
              <a:gd name="connsiteX6" fmla="*/ 3275834 w 3907657"/>
              <a:gd name="connsiteY6" fmla="*/ 1184187 h 1710188"/>
              <a:gd name="connsiteX7" fmla="*/ 3275405 w 3907657"/>
              <a:gd name="connsiteY7" fmla="*/ 1192684 h 1710188"/>
              <a:gd name="connsiteX8" fmla="*/ 517504 w 3907657"/>
              <a:gd name="connsiteY8" fmla="*/ 1192684 h 1710188"/>
              <a:gd name="connsiteX9" fmla="*/ 0 w 3907657"/>
              <a:gd name="connsiteY9" fmla="*/ 1710188 h 1710188"/>
              <a:gd name="connsiteX10" fmla="*/ 0 w 3907657"/>
              <a:gd name="connsiteY10" fmla="*/ 1089002 h 1710188"/>
              <a:gd name="connsiteX11" fmla="*/ 1089002 w 3907657"/>
              <a:gd name="connsiteY11" fmla="*/ 0 h 17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657" h="1710188">
                <a:moveTo>
                  <a:pt x="1089002" y="0"/>
                </a:moveTo>
                <a:lnTo>
                  <a:pt x="3275860" y="0"/>
                </a:lnTo>
                <a:lnTo>
                  <a:pt x="3275860" y="3810"/>
                </a:lnTo>
                <a:lnTo>
                  <a:pt x="3313657" y="0"/>
                </a:lnTo>
                <a:cubicBezTo>
                  <a:pt x="3641714" y="0"/>
                  <a:pt x="3907657" y="265943"/>
                  <a:pt x="3907657" y="594000"/>
                </a:cubicBezTo>
                <a:cubicBezTo>
                  <a:pt x="3907657" y="922057"/>
                  <a:pt x="3641714" y="1188000"/>
                  <a:pt x="3313657" y="1188000"/>
                </a:cubicBezTo>
                <a:lnTo>
                  <a:pt x="3275834" y="1184187"/>
                </a:lnTo>
                <a:lnTo>
                  <a:pt x="3275405" y="1192684"/>
                </a:lnTo>
                <a:lnTo>
                  <a:pt x="517504" y="1192684"/>
                </a:lnTo>
                <a:cubicBezTo>
                  <a:pt x="231694" y="1192684"/>
                  <a:pt x="0" y="1424378"/>
                  <a:pt x="0" y="1710188"/>
                </a:cubicBezTo>
                <a:lnTo>
                  <a:pt x="0" y="1089002"/>
                </a:lnTo>
                <a:cubicBezTo>
                  <a:pt x="0" y="487563"/>
                  <a:pt x="487563" y="0"/>
                  <a:pt x="1089002" y="0"/>
                </a:cubicBezTo>
                <a:close/>
              </a:path>
            </a:pathLst>
          </a:custGeom>
          <a:solidFill>
            <a:schemeClr val="bg2"/>
          </a:solidFill>
          <a:ln>
            <a:solidFill>
              <a:schemeClr val="accent2">
                <a:lumMod val="50000"/>
              </a:schemeClr>
            </a:solidFill>
          </a:ln>
          <a:effectLst>
            <a:outerShdw blurRad="50800" dist="38100" dir="2700000" algn="tl" rotWithShape="0">
              <a:prstClr val="black">
                <a:alpha val="40000"/>
              </a:prstClr>
            </a:outerShdw>
          </a:effectLst>
        </p:spPr>
        <p:txBody>
          <a:bodyPr wrap="square" lIns="72000" tIns="46800" rIns="72000" bIns="46800" rtlCol="0" anchor="ctr" anchorCtr="1">
            <a:noAutofit/>
          </a:bodyPr>
          <a:lstStyle/>
          <a:p>
            <a:pPr algn="ctr"/>
            <a:endParaRPr lang="en-IN" dirty="0">
              <a:solidFill>
                <a:schemeClr val="bg1"/>
              </a:solidFill>
            </a:endParaRPr>
          </a:p>
        </p:txBody>
      </p:sp>
      <p:sp>
        <p:nvSpPr>
          <p:cNvPr id="13" name="TextBox 12">
            <a:extLst>
              <a:ext uri="{FF2B5EF4-FFF2-40B4-BE49-F238E27FC236}">
                <a16:creationId xmlns:a16="http://schemas.microsoft.com/office/drawing/2014/main" id="{0E7C043A-F8E8-31D6-0E58-A696E83724E2}"/>
              </a:ext>
            </a:extLst>
          </p:cNvPr>
          <p:cNvSpPr txBox="1"/>
          <p:nvPr/>
        </p:nvSpPr>
        <p:spPr>
          <a:xfrm>
            <a:off x="5788878" y="3453315"/>
            <a:ext cx="1206254" cy="512685"/>
          </a:xfrm>
          <a:prstGeom prst="rect">
            <a:avLst/>
          </a:prstGeom>
          <a:noFill/>
        </p:spPr>
        <p:txBody>
          <a:bodyPr wrap="square" lIns="0" tIns="0" rIns="0" bIns="0" rtlCol="0">
            <a:noAutofit/>
          </a:bodyPr>
          <a:lstStyle/>
          <a:p>
            <a:r>
              <a:rPr lang="en-IN" sz="1800" dirty="0">
                <a:solidFill>
                  <a:srgbClr val="DBD99A"/>
                </a:solidFill>
              </a:rPr>
              <a:t>Education</a:t>
            </a:r>
            <a:endParaRPr lang="en-IN" sz="1800" dirty="0">
              <a:solidFill>
                <a:srgbClr val="DBD99A"/>
              </a:solidFill>
              <a:latin typeface="Lucida Calligraphy" panose="03010101010101010101" pitchFamily="66" charset="0"/>
            </a:endParaRPr>
          </a:p>
        </p:txBody>
      </p:sp>
      <p:sp>
        <p:nvSpPr>
          <p:cNvPr id="14" name="TextBox 13">
            <a:extLst>
              <a:ext uri="{FF2B5EF4-FFF2-40B4-BE49-F238E27FC236}">
                <a16:creationId xmlns:a16="http://schemas.microsoft.com/office/drawing/2014/main" id="{8341A39E-0D49-A877-150E-B56426233262}"/>
              </a:ext>
            </a:extLst>
          </p:cNvPr>
          <p:cNvSpPr txBox="1"/>
          <p:nvPr/>
        </p:nvSpPr>
        <p:spPr>
          <a:xfrm>
            <a:off x="6130351" y="4321145"/>
            <a:ext cx="1377391" cy="512685"/>
          </a:xfrm>
          <a:prstGeom prst="rect">
            <a:avLst/>
          </a:prstGeom>
          <a:noFill/>
        </p:spPr>
        <p:txBody>
          <a:bodyPr wrap="square" lIns="0" tIns="0" rIns="0" bIns="0" rtlCol="0">
            <a:noAutofit/>
          </a:bodyPr>
          <a:lstStyle/>
          <a:p>
            <a:r>
              <a:rPr lang="en-IN" sz="1800" dirty="0">
                <a:solidFill>
                  <a:srgbClr val="D2785A"/>
                </a:solidFill>
              </a:rPr>
              <a:t>Work @ CBRE</a:t>
            </a:r>
            <a:endParaRPr lang="en-IN" sz="1800" dirty="0">
              <a:solidFill>
                <a:srgbClr val="D2785A"/>
              </a:solidFill>
              <a:latin typeface="Lucida Calligraphy" panose="03010101010101010101" pitchFamily="66" charset="0"/>
            </a:endParaRPr>
          </a:p>
        </p:txBody>
      </p:sp>
      <p:sp>
        <p:nvSpPr>
          <p:cNvPr id="16" name="TextBox 15">
            <a:extLst>
              <a:ext uri="{FF2B5EF4-FFF2-40B4-BE49-F238E27FC236}">
                <a16:creationId xmlns:a16="http://schemas.microsoft.com/office/drawing/2014/main" id="{99F672C3-8C2E-B1AA-B1F9-FB32BFDE200E}"/>
              </a:ext>
            </a:extLst>
          </p:cNvPr>
          <p:cNvSpPr txBox="1"/>
          <p:nvPr/>
        </p:nvSpPr>
        <p:spPr>
          <a:xfrm>
            <a:off x="6858985" y="5144311"/>
            <a:ext cx="868753" cy="512685"/>
          </a:xfrm>
          <a:prstGeom prst="rect">
            <a:avLst/>
          </a:prstGeom>
          <a:noFill/>
        </p:spPr>
        <p:txBody>
          <a:bodyPr wrap="square" lIns="0" tIns="0" rIns="0" bIns="0" rtlCol="0">
            <a:noAutofit/>
          </a:bodyPr>
          <a:lstStyle/>
          <a:p>
            <a:r>
              <a:rPr lang="en-IN" sz="1800" dirty="0">
                <a:solidFill>
                  <a:srgbClr val="C29B7A"/>
                </a:solidFill>
              </a:rPr>
              <a:t>Hobbies</a:t>
            </a:r>
            <a:endParaRPr lang="en-IN" sz="1800" dirty="0">
              <a:solidFill>
                <a:srgbClr val="C29B7A"/>
              </a:solidFill>
              <a:latin typeface="Lucida Calligraphy" panose="03010101010101010101" pitchFamily="66" charset="0"/>
            </a:endParaRPr>
          </a:p>
        </p:txBody>
      </p:sp>
      <p:sp>
        <p:nvSpPr>
          <p:cNvPr id="17" name="TextBox 16">
            <a:extLst>
              <a:ext uri="{FF2B5EF4-FFF2-40B4-BE49-F238E27FC236}">
                <a16:creationId xmlns:a16="http://schemas.microsoft.com/office/drawing/2014/main" id="{B883BE4E-CA67-B7BA-5D08-B9B67601D7C8}"/>
              </a:ext>
            </a:extLst>
          </p:cNvPr>
          <p:cNvSpPr txBox="1"/>
          <p:nvPr/>
        </p:nvSpPr>
        <p:spPr>
          <a:xfrm>
            <a:off x="7476930" y="6012141"/>
            <a:ext cx="868753" cy="512685"/>
          </a:xfrm>
          <a:prstGeom prst="rect">
            <a:avLst/>
          </a:prstGeom>
          <a:noFill/>
        </p:spPr>
        <p:txBody>
          <a:bodyPr wrap="square" lIns="0" tIns="0" rIns="0" bIns="0" rtlCol="0">
            <a:noAutofit/>
          </a:bodyPr>
          <a:lstStyle/>
          <a:p>
            <a:r>
              <a:rPr lang="en-IN" sz="1600" dirty="0">
                <a:solidFill>
                  <a:srgbClr val="C1E5F5"/>
                </a:solidFill>
              </a:rPr>
              <a:t>Fun Fact</a:t>
            </a:r>
            <a:endParaRPr lang="en-IN" sz="1600" dirty="0">
              <a:solidFill>
                <a:srgbClr val="C1E5F5"/>
              </a:solidFill>
              <a:latin typeface="Lucida Calligraphy" panose="03010101010101010101" pitchFamily="66" charset="0"/>
            </a:endParaRPr>
          </a:p>
        </p:txBody>
      </p:sp>
      <p:sp>
        <p:nvSpPr>
          <p:cNvPr id="33" name="TextBox 32">
            <a:extLst>
              <a:ext uri="{FF2B5EF4-FFF2-40B4-BE49-F238E27FC236}">
                <a16:creationId xmlns:a16="http://schemas.microsoft.com/office/drawing/2014/main" id="{AC9D2FEB-DD3C-344F-7C43-2471276A6815}"/>
              </a:ext>
            </a:extLst>
          </p:cNvPr>
          <p:cNvSpPr txBox="1"/>
          <p:nvPr/>
        </p:nvSpPr>
        <p:spPr>
          <a:xfrm>
            <a:off x="6819046" y="1803760"/>
            <a:ext cx="3417903" cy="558730"/>
          </a:xfrm>
          <a:prstGeom prst="rect">
            <a:avLst/>
          </a:prstGeom>
          <a:noFill/>
        </p:spPr>
        <p:txBody>
          <a:bodyPr wrap="square" lIns="0" tIns="0" rIns="0" bIns="0" rtlCol="0">
            <a:noAutofit/>
          </a:bodyPr>
          <a:lstStyle/>
          <a:p>
            <a:r>
              <a:rPr lang="en-IN" dirty="0"/>
              <a:t>MS in Computer Science,</a:t>
            </a:r>
            <a:r>
              <a:rPr lang="en-US" dirty="0"/>
              <a:t> University of Texas at Dallas</a:t>
            </a:r>
            <a:br>
              <a:rPr lang="en-IN" dirty="0"/>
            </a:br>
            <a:r>
              <a:rPr lang="en-IN" dirty="0"/>
              <a:t>Graduated May 2025</a:t>
            </a:r>
            <a:br>
              <a:rPr lang="en-IN" dirty="0"/>
            </a:br>
            <a:r>
              <a:rPr lang="en-IN" dirty="0"/>
              <a:t>Hometown: India</a:t>
            </a:r>
          </a:p>
        </p:txBody>
      </p:sp>
      <p:sp>
        <p:nvSpPr>
          <p:cNvPr id="34" name="TextBox 33">
            <a:extLst>
              <a:ext uri="{FF2B5EF4-FFF2-40B4-BE49-F238E27FC236}">
                <a16:creationId xmlns:a16="http://schemas.microsoft.com/office/drawing/2014/main" id="{1037BF20-2950-9585-1682-2EB6D276D2E7}"/>
              </a:ext>
            </a:extLst>
          </p:cNvPr>
          <p:cNvSpPr txBox="1"/>
          <p:nvPr/>
        </p:nvSpPr>
        <p:spPr>
          <a:xfrm>
            <a:off x="7630181" y="2864387"/>
            <a:ext cx="3214552" cy="494661"/>
          </a:xfrm>
          <a:prstGeom prst="rect">
            <a:avLst/>
          </a:prstGeom>
          <a:noFill/>
        </p:spPr>
        <p:txBody>
          <a:bodyPr wrap="square" lIns="0" tIns="0" rIns="0" bIns="0" rtlCol="0">
            <a:noAutofit/>
          </a:bodyPr>
          <a:lstStyle/>
          <a:p>
            <a:r>
              <a:rPr lang="en-IN" dirty="0"/>
              <a:t>Software Engineering Intern, </a:t>
            </a:r>
            <a:r>
              <a:rPr lang="en-IN" b="1" dirty="0"/>
              <a:t>Team</a:t>
            </a:r>
            <a:r>
              <a:rPr lang="en-IN" dirty="0"/>
              <a:t>: Data Protection</a:t>
            </a:r>
          </a:p>
          <a:p>
            <a:r>
              <a:rPr lang="en-IN" b="1" dirty="0"/>
              <a:t>Manager</a:t>
            </a:r>
            <a:r>
              <a:rPr lang="en-IN" dirty="0"/>
              <a:t>: Hailey Phillips, </a:t>
            </a:r>
            <a:r>
              <a:rPr lang="en-IN" b="1" dirty="0"/>
              <a:t>Mentor</a:t>
            </a:r>
            <a:r>
              <a:rPr lang="en-IN" dirty="0"/>
              <a:t>: DeVynn Mingo</a:t>
            </a:r>
          </a:p>
          <a:p>
            <a:pPr algn="l"/>
            <a:endParaRPr lang="en-IN" dirty="0" err="1"/>
          </a:p>
        </p:txBody>
      </p:sp>
      <p:sp>
        <p:nvSpPr>
          <p:cNvPr id="35" name="TextBox 34">
            <a:extLst>
              <a:ext uri="{FF2B5EF4-FFF2-40B4-BE49-F238E27FC236}">
                <a16:creationId xmlns:a16="http://schemas.microsoft.com/office/drawing/2014/main" id="{41CF73B2-C9BC-5901-3BC7-34D6C21D7DCC}"/>
              </a:ext>
            </a:extLst>
          </p:cNvPr>
          <p:cNvSpPr txBox="1"/>
          <p:nvPr/>
        </p:nvSpPr>
        <p:spPr>
          <a:xfrm>
            <a:off x="8700117" y="4669654"/>
            <a:ext cx="2824175" cy="639193"/>
          </a:xfrm>
          <a:prstGeom prst="rect">
            <a:avLst/>
          </a:prstGeom>
          <a:noFill/>
        </p:spPr>
        <p:txBody>
          <a:bodyPr wrap="square" lIns="0" tIns="0" rIns="0" bIns="0" rtlCol="0">
            <a:noAutofit/>
          </a:bodyPr>
          <a:lstStyle/>
          <a:p>
            <a:br>
              <a:rPr lang="en-US" dirty="0"/>
            </a:br>
            <a:r>
              <a:rPr lang="en-US" dirty="0"/>
              <a:t>"I’m so active that even my coffee can’t keep up with me."</a:t>
            </a:r>
            <a:endParaRPr lang="en-IN" dirty="0" err="1"/>
          </a:p>
        </p:txBody>
      </p:sp>
      <p:sp>
        <p:nvSpPr>
          <p:cNvPr id="36" name="TextBox 35">
            <a:extLst>
              <a:ext uri="{FF2B5EF4-FFF2-40B4-BE49-F238E27FC236}">
                <a16:creationId xmlns:a16="http://schemas.microsoft.com/office/drawing/2014/main" id="{55B05BE9-6755-6EDD-97B1-52B9EFD4EE8A}"/>
              </a:ext>
            </a:extLst>
          </p:cNvPr>
          <p:cNvSpPr txBox="1"/>
          <p:nvPr/>
        </p:nvSpPr>
        <p:spPr>
          <a:xfrm>
            <a:off x="8116854" y="3643003"/>
            <a:ext cx="3463213" cy="872168"/>
          </a:xfrm>
          <a:prstGeom prst="rect">
            <a:avLst/>
          </a:prstGeom>
          <a:noFill/>
        </p:spPr>
        <p:txBody>
          <a:bodyPr wrap="square" lIns="0" tIns="0" rIns="0" bIns="0" rtlCol="0">
            <a:noAutofit/>
          </a:bodyPr>
          <a:lstStyle/>
          <a:p>
            <a:pPr algn="l"/>
            <a:r>
              <a:rPr lang="en-US" b="1" dirty="0"/>
              <a:t>Football</a:t>
            </a:r>
            <a:r>
              <a:rPr lang="en-US" dirty="0"/>
              <a:t>: The only place where I slow down… </a:t>
            </a:r>
            <a:br>
              <a:rPr lang="en-US" dirty="0"/>
            </a:br>
            <a:r>
              <a:rPr lang="en-US" dirty="0"/>
              <a:t>                 but only to score goals.</a:t>
            </a:r>
            <a:br>
              <a:rPr lang="en-US" dirty="0"/>
            </a:br>
            <a:r>
              <a:rPr lang="en-US" b="1" dirty="0"/>
              <a:t>Gaming</a:t>
            </a:r>
            <a:r>
              <a:rPr lang="en-US" dirty="0"/>
              <a:t>: If there’s a leaderboard, I’m aiming for the top.</a:t>
            </a:r>
            <a:br>
              <a:rPr lang="en-US" dirty="0"/>
            </a:br>
            <a:r>
              <a:rPr lang="en-US" b="1" dirty="0"/>
              <a:t>Staying Active</a:t>
            </a:r>
            <a:r>
              <a:rPr lang="en-US" dirty="0"/>
              <a:t>: Energy level: 200%. Sitting still? Not my thing.</a:t>
            </a:r>
            <a:endParaRPr lang="en-IN" dirty="0" err="1"/>
          </a:p>
        </p:txBody>
      </p:sp>
    </p:spTree>
    <p:extLst>
      <p:ext uri="{BB962C8B-B14F-4D97-AF65-F5344CB8AC3E}">
        <p14:creationId xmlns:p14="http://schemas.microsoft.com/office/powerpoint/2010/main" val="79842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Placeholder 42">
            <a:extLst>
              <a:ext uri="{FF2B5EF4-FFF2-40B4-BE49-F238E27FC236}">
                <a16:creationId xmlns:a16="http://schemas.microsoft.com/office/drawing/2014/main" id="{BAAFAAAB-182C-3AFA-7E5B-A4B5EE8CAD0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58" b="58"/>
          <a:stretch/>
        </p:blipFill>
        <p:spPr/>
      </p:pic>
      <p:sp>
        <p:nvSpPr>
          <p:cNvPr id="6" name="Subtitle 5">
            <a:extLst>
              <a:ext uri="{FF2B5EF4-FFF2-40B4-BE49-F238E27FC236}">
                <a16:creationId xmlns:a16="http://schemas.microsoft.com/office/drawing/2014/main" id="{5D860B87-AF44-CADB-F2DA-0E62177E0467}"/>
              </a:ext>
            </a:extLst>
          </p:cNvPr>
          <p:cNvSpPr>
            <a:spLocks noGrp="1"/>
          </p:cNvSpPr>
          <p:nvPr>
            <p:ph type="subTitle" idx="1"/>
          </p:nvPr>
        </p:nvSpPr>
        <p:spPr/>
        <p:txBody>
          <a:bodyPr/>
          <a:lstStyle/>
          <a:p>
            <a:r>
              <a:rPr lang="en-US" dirty="0"/>
              <a:t>Srikar </a:t>
            </a:r>
            <a:r>
              <a:rPr lang="en-US" dirty="0" err="1"/>
              <a:t>Kotra</a:t>
            </a:r>
            <a:endParaRPr lang="en-US" dirty="0"/>
          </a:p>
          <a:p>
            <a:r>
              <a:rPr lang="en-US" dirty="0"/>
              <a:t>June 18 – August 26</a:t>
            </a:r>
          </a:p>
        </p:txBody>
      </p:sp>
      <p:sp>
        <p:nvSpPr>
          <p:cNvPr id="21" name="Title 20">
            <a:extLst>
              <a:ext uri="{FF2B5EF4-FFF2-40B4-BE49-F238E27FC236}">
                <a16:creationId xmlns:a16="http://schemas.microsoft.com/office/drawing/2014/main" id="{F9977D6B-418C-9972-5602-E77A41DD7429}"/>
              </a:ext>
            </a:extLst>
          </p:cNvPr>
          <p:cNvSpPr>
            <a:spLocks noGrp="1"/>
          </p:cNvSpPr>
          <p:nvPr>
            <p:ph type="title"/>
          </p:nvPr>
        </p:nvSpPr>
        <p:spPr/>
        <p:txBody>
          <a:bodyPr/>
          <a:lstStyle/>
          <a:p>
            <a:r>
              <a:rPr lang="en-US" dirty="0"/>
              <a:t>Software  Engineering Internship</a:t>
            </a:r>
          </a:p>
        </p:txBody>
      </p:sp>
      <p:sp>
        <p:nvSpPr>
          <p:cNvPr id="5" name="TextBox 4">
            <a:extLst>
              <a:ext uri="{FF2B5EF4-FFF2-40B4-BE49-F238E27FC236}">
                <a16:creationId xmlns:a16="http://schemas.microsoft.com/office/drawing/2014/main" id="{47CB86F7-D943-5FE9-1936-56BDC932DAB8}"/>
              </a:ext>
            </a:extLst>
          </p:cNvPr>
          <p:cNvSpPr txBox="1"/>
          <p:nvPr/>
        </p:nvSpPr>
        <p:spPr>
          <a:xfrm>
            <a:off x="-642796" y="887240"/>
            <a:ext cx="0" cy="0"/>
          </a:xfrm>
          <a:prstGeom prst="rect">
            <a:avLst/>
          </a:prstGeom>
          <a:noFill/>
        </p:spPr>
        <p:txBody>
          <a:bodyPr wrap="none" lIns="0" tIns="0" rIns="0" bIns="0" rtlCol="0">
            <a:noAutofit/>
          </a:bodyPr>
          <a:lstStyle/>
          <a:p>
            <a:pPr algn="l"/>
            <a:endParaRPr lang="en-US" dirty="0" err="1"/>
          </a:p>
        </p:txBody>
      </p:sp>
      <p:sp>
        <p:nvSpPr>
          <p:cNvPr id="7" name="TextBox 6">
            <a:extLst>
              <a:ext uri="{FF2B5EF4-FFF2-40B4-BE49-F238E27FC236}">
                <a16:creationId xmlns:a16="http://schemas.microsoft.com/office/drawing/2014/main" id="{9C57C912-11AF-FBE4-429E-8C846E6F8DF3}"/>
              </a:ext>
            </a:extLst>
          </p:cNvPr>
          <p:cNvSpPr txBox="1"/>
          <p:nvPr/>
        </p:nvSpPr>
        <p:spPr>
          <a:xfrm>
            <a:off x="-525101" y="434566"/>
            <a:ext cx="0" cy="0"/>
          </a:xfrm>
          <a:prstGeom prst="rect">
            <a:avLst/>
          </a:prstGeom>
          <a:noFill/>
        </p:spPr>
        <p:txBody>
          <a:bodyPr wrap="none" lIns="0" tIns="0" rIns="0" bIns="0" rtlCol="0">
            <a:noAutofit/>
          </a:bodyPr>
          <a:lstStyle/>
          <a:p>
            <a:pPr algn="l"/>
            <a:endParaRPr lang="en-US" dirty="0" err="1"/>
          </a:p>
        </p:txBody>
      </p:sp>
    </p:spTree>
    <p:extLst>
      <p:ext uri="{BB962C8B-B14F-4D97-AF65-F5344CB8AC3E}">
        <p14:creationId xmlns:p14="http://schemas.microsoft.com/office/powerpoint/2010/main" val="1729035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510D-2537-53DC-AAC8-ACD3B0A0C7DC}"/>
              </a:ext>
            </a:extLst>
          </p:cNvPr>
          <p:cNvSpPr>
            <a:spLocks noGrp="1"/>
          </p:cNvSpPr>
          <p:nvPr>
            <p:ph type="title"/>
          </p:nvPr>
        </p:nvSpPr>
        <p:spPr>
          <a:xfrm>
            <a:off x="724881" y="1450661"/>
            <a:ext cx="1947862" cy="1325563"/>
          </a:xfrm>
        </p:spPr>
        <p:txBody>
          <a:bodyPr/>
          <a:lstStyle/>
          <a:p>
            <a:r>
              <a:rPr lang="en-US" dirty="0"/>
              <a:t>Agenda</a:t>
            </a:r>
          </a:p>
        </p:txBody>
      </p:sp>
      <p:sp>
        <p:nvSpPr>
          <p:cNvPr id="7" name="Rectangle: Rounded Corners 1">
            <a:extLst>
              <a:ext uri="{FF2B5EF4-FFF2-40B4-BE49-F238E27FC236}">
                <a16:creationId xmlns:a16="http://schemas.microsoft.com/office/drawing/2014/main" id="{6252B7C0-545C-C838-5DCF-2166174B653D}"/>
              </a:ext>
            </a:extLst>
          </p:cNvPr>
          <p:cNvSpPr/>
          <p:nvPr/>
        </p:nvSpPr>
        <p:spPr>
          <a:xfrm>
            <a:off x="966694" y="2497034"/>
            <a:ext cx="5129305" cy="2463585"/>
          </a:xfrm>
          <a:prstGeom prst="roundRect">
            <a:avLst/>
          </a:prstGeom>
          <a:noFill/>
          <a:ln>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ct val="107000"/>
              </a:lnSpc>
              <a:spcAft>
                <a:spcPts val="800"/>
              </a:spcAft>
              <a:buNone/>
            </a:pPr>
            <a:r>
              <a:rPr lang="en-IN" sz="1800" b="1" i="1" kern="100" dirty="0">
                <a:ln>
                  <a:solidFill>
                    <a:srgbClr val="C1E5F5"/>
                  </a:solidFill>
                </a:ln>
                <a:solidFill>
                  <a:schemeClr val="bg1"/>
                </a:solidFill>
                <a:effectLst/>
                <a:latin typeface="Calibri" panose="020F0502020204030204" pitchFamily="34" charset="0"/>
                <a:ea typeface="Calibri" panose="020F0502020204030204" pitchFamily="34" charset="0"/>
                <a:cs typeface="Mangal" panose="02040503050203030202" pitchFamily="18" charset="0"/>
              </a:rPr>
              <a:t>"The first rule of any technology used in a business is that automation applied to an efficient operation will magnify the efficiency.“</a:t>
            </a:r>
            <a:br>
              <a:rPr lang="en-IN" sz="1800" b="1" i="1" kern="100" dirty="0">
                <a:ln>
                  <a:solidFill>
                    <a:srgbClr val="C1E5F5"/>
                  </a:solidFill>
                </a:ln>
                <a:solidFill>
                  <a:schemeClr val="bg1"/>
                </a:solidFill>
                <a:effectLst/>
                <a:latin typeface="Calibri" panose="020F0502020204030204" pitchFamily="34" charset="0"/>
                <a:ea typeface="Calibri" panose="020F0502020204030204" pitchFamily="34" charset="0"/>
                <a:cs typeface="Mangal" panose="02040503050203030202" pitchFamily="18" charset="0"/>
              </a:rPr>
            </a:br>
            <a:r>
              <a:rPr lang="en-IN" sz="1800" b="1" i="1" kern="100" dirty="0">
                <a:ln>
                  <a:solidFill>
                    <a:srgbClr val="C1E5F5"/>
                  </a:solidFill>
                </a:ln>
                <a:solidFill>
                  <a:schemeClr val="bg1"/>
                </a:solidFill>
                <a:effectLst/>
                <a:latin typeface="Calibri" panose="020F0502020204030204" pitchFamily="34" charset="0"/>
                <a:ea typeface="Calibri" panose="020F0502020204030204" pitchFamily="34" charset="0"/>
                <a:cs typeface="Mangal" panose="02040503050203030202" pitchFamily="18" charset="0"/>
              </a:rPr>
              <a:t>                                                                 — Bill Gates</a:t>
            </a:r>
            <a:endParaRPr lang="en-IN" sz="1800" kern="100" dirty="0">
              <a:ln>
                <a:solidFill>
                  <a:srgbClr val="C1E5F5"/>
                </a:solidFill>
              </a:ln>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grpSp>
        <p:nvGrpSpPr>
          <p:cNvPr id="30" name="Group 29">
            <a:extLst>
              <a:ext uri="{FF2B5EF4-FFF2-40B4-BE49-F238E27FC236}">
                <a16:creationId xmlns:a16="http://schemas.microsoft.com/office/drawing/2014/main" id="{35FD08AB-B197-7FE6-D949-9CEBC8B7FFDD}"/>
              </a:ext>
            </a:extLst>
          </p:cNvPr>
          <p:cNvGrpSpPr/>
          <p:nvPr/>
        </p:nvGrpSpPr>
        <p:grpSpPr>
          <a:xfrm>
            <a:off x="7649480" y="2045255"/>
            <a:ext cx="2780435" cy="414750"/>
            <a:chOff x="7649480" y="2045255"/>
            <a:chExt cx="2780435" cy="414750"/>
          </a:xfrm>
        </p:grpSpPr>
        <p:pic>
          <p:nvPicPr>
            <p:cNvPr id="31" name="Graphic 30" descr="Presentation with media">
              <a:extLst>
                <a:ext uri="{FF2B5EF4-FFF2-40B4-BE49-F238E27FC236}">
                  <a16:creationId xmlns:a16="http://schemas.microsoft.com/office/drawing/2014/main" id="{0FF8EB78-EE3B-CB8F-1842-DEBD1097B8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9480" y="2045255"/>
              <a:ext cx="414750" cy="414750"/>
            </a:xfrm>
            <a:prstGeom prst="rect">
              <a:avLst/>
            </a:prstGeom>
          </p:spPr>
        </p:pic>
        <p:sp>
          <p:nvSpPr>
            <p:cNvPr id="32" name="TextBox 31">
              <a:extLst>
                <a:ext uri="{FF2B5EF4-FFF2-40B4-BE49-F238E27FC236}">
                  <a16:creationId xmlns:a16="http://schemas.microsoft.com/office/drawing/2014/main" id="{9F251064-FECE-2754-3D39-59BC8452C755}"/>
                </a:ext>
              </a:extLst>
            </p:cNvPr>
            <p:cNvSpPr txBox="1"/>
            <p:nvPr/>
          </p:nvSpPr>
          <p:spPr>
            <a:xfrm>
              <a:off x="8306043" y="2063845"/>
              <a:ext cx="2123872" cy="338554"/>
            </a:xfrm>
            <a:prstGeom prst="rect">
              <a:avLst/>
            </a:prstGeom>
            <a:noFill/>
          </p:spPr>
          <p:txBody>
            <a:bodyPr wrap="square" rtlCol="0">
              <a:spAutoFit/>
            </a:bodyPr>
            <a:lstStyle/>
            <a:p>
              <a:r>
                <a:rPr lang="en-US" sz="1600" dirty="0">
                  <a:solidFill>
                    <a:srgbClr val="FFFFFF"/>
                  </a:solidFill>
                </a:rPr>
                <a:t>Introduction</a:t>
              </a:r>
              <a:endParaRPr lang="en-IN" sz="1600" dirty="0">
                <a:solidFill>
                  <a:srgbClr val="FFFFFF"/>
                </a:solidFill>
              </a:endParaRPr>
            </a:p>
          </p:txBody>
        </p:sp>
      </p:grpSp>
      <p:grpSp>
        <p:nvGrpSpPr>
          <p:cNvPr id="33" name="Group 32">
            <a:extLst>
              <a:ext uri="{FF2B5EF4-FFF2-40B4-BE49-F238E27FC236}">
                <a16:creationId xmlns:a16="http://schemas.microsoft.com/office/drawing/2014/main" id="{AFD1A23D-1389-E0AC-1204-885F8A253E04}"/>
              </a:ext>
            </a:extLst>
          </p:cNvPr>
          <p:cNvGrpSpPr/>
          <p:nvPr/>
        </p:nvGrpSpPr>
        <p:grpSpPr>
          <a:xfrm>
            <a:off x="7672707" y="2606947"/>
            <a:ext cx="3767133" cy="391523"/>
            <a:chOff x="7672707" y="2606947"/>
            <a:chExt cx="3767133" cy="391523"/>
          </a:xfrm>
        </p:grpSpPr>
        <p:pic>
          <p:nvPicPr>
            <p:cNvPr id="34" name="Graphic 33" descr="Lightbulb">
              <a:extLst>
                <a:ext uri="{FF2B5EF4-FFF2-40B4-BE49-F238E27FC236}">
                  <a16:creationId xmlns:a16="http://schemas.microsoft.com/office/drawing/2014/main" id="{09267AE3-08FD-02FC-4164-AAD2EBA208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2707" y="2606947"/>
              <a:ext cx="391523" cy="391523"/>
            </a:xfrm>
            <a:prstGeom prst="rect">
              <a:avLst/>
            </a:prstGeom>
          </p:spPr>
        </p:pic>
        <p:sp>
          <p:nvSpPr>
            <p:cNvPr id="35" name="TextBox 34">
              <a:extLst>
                <a:ext uri="{FF2B5EF4-FFF2-40B4-BE49-F238E27FC236}">
                  <a16:creationId xmlns:a16="http://schemas.microsoft.com/office/drawing/2014/main" id="{4B7347FD-8A9C-61B0-66D5-BD401E959B1B}"/>
                </a:ext>
              </a:extLst>
            </p:cNvPr>
            <p:cNvSpPr txBox="1"/>
            <p:nvPr/>
          </p:nvSpPr>
          <p:spPr>
            <a:xfrm>
              <a:off x="8306043" y="2606947"/>
              <a:ext cx="3133797" cy="338554"/>
            </a:xfrm>
            <a:prstGeom prst="rect">
              <a:avLst/>
            </a:prstGeom>
            <a:noFill/>
          </p:spPr>
          <p:txBody>
            <a:bodyPr wrap="square" rtlCol="0">
              <a:spAutoFit/>
            </a:bodyPr>
            <a:lstStyle/>
            <a:p>
              <a:r>
                <a:rPr lang="en-IN" sz="1600" dirty="0">
                  <a:solidFill>
                    <a:srgbClr val="FFFFFF"/>
                  </a:solidFill>
                </a:rPr>
                <a:t>Enhancing Cloud Operations</a:t>
              </a:r>
            </a:p>
          </p:txBody>
        </p:sp>
      </p:grpSp>
      <p:grpSp>
        <p:nvGrpSpPr>
          <p:cNvPr id="39" name="Group 38">
            <a:extLst>
              <a:ext uri="{FF2B5EF4-FFF2-40B4-BE49-F238E27FC236}">
                <a16:creationId xmlns:a16="http://schemas.microsoft.com/office/drawing/2014/main" id="{E66DA055-8C83-2D04-F96A-458D4AC64DF5}"/>
              </a:ext>
            </a:extLst>
          </p:cNvPr>
          <p:cNvGrpSpPr/>
          <p:nvPr/>
        </p:nvGrpSpPr>
        <p:grpSpPr>
          <a:xfrm>
            <a:off x="7658369" y="3119323"/>
            <a:ext cx="3367263" cy="414750"/>
            <a:chOff x="7649480" y="3096519"/>
            <a:chExt cx="3367263" cy="414750"/>
          </a:xfrm>
        </p:grpSpPr>
        <p:pic>
          <p:nvPicPr>
            <p:cNvPr id="40" name="Graphic 39" descr="Money">
              <a:extLst>
                <a:ext uri="{FF2B5EF4-FFF2-40B4-BE49-F238E27FC236}">
                  <a16:creationId xmlns:a16="http://schemas.microsoft.com/office/drawing/2014/main" id="{12693C0C-7508-85E1-622F-16566E7C41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9480" y="3096519"/>
              <a:ext cx="414750" cy="414750"/>
            </a:xfrm>
            <a:prstGeom prst="rect">
              <a:avLst/>
            </a:prstGeom>
          </p:spPr>
        </p:pic>
        <p:sp>
          <p:nvSpPr>
            <p:cNvPr id="41" name="TextBox 40">
              <a:extLst>
                <a:ext uri="{FF2B5EF4-FFF2-40B4-BE49-F238E27FC236}">
                  <a16:creationId xmlns:a16="http://schemas.microsoft.com/office/drawing/2014/main" id="{6D8FAC62-0027-512A-4FBE-7E99B8A9F573}"/>
                </a:ext>
              </a:extLst>
            </p:cNvPr>
            <p:cNvSpPr txBox="1"/>
            <p:nvPr/>
          </p:nvSpPr>
          <p:spPr>
            <a:xfrm>
              <a:off x="8306043" y="3112314"/>
              <a:ext cx="2710700" cy="338554"/>
            </a:xfrm>
            <a:prstGeom prst="rect">
              <a:avLst/>
            </a:prstGeom>
            <a:noFill/>
          </p:spPr>
          <p:txBody>
            <a:bodyPr wrap="square" rtlCol="0">
              <a:spAutoFit/>
            </a:bodyPr>
            <a:lstStyle/>
            <a:p>
              <a:r>
                <a:rPr lang="en-IN" sz="1600" dirty="0">
                  <a:solidFill>
                    <a:srgbClr val="FFFFFF"/>
                  </a:solidFill>
                </a:rPr>
                <a:t>Cost Optimization</a:t>
              </a:r>
            </a:p>
          </p:txBody>
        </p:sp>
      </p:grpSp>
      <p:grpSp>
        <p:nvGrpSpPr>
          <p:cNvPr id="42" name="Group 41">
            <a:extLst>
              <a:ext uri="{FF2B5EF4-FFF2-40B4-BE49-F238E27FC236}">
                <a16:creationId xmlns:a16="http://schemas.microsoft.com/office/drawing/2014/main" id="{803129B9-47AC-E5B8-10D2-9291A5CFE80C}"/>
              </a:ext>
            </a:extLst>
          </p:cNvPr>
          <p:cNvGrpSpPr/>
          <p:nvPr/>
        </p:nvGrpSpPr>
        <p:grpSpPr>
          <a:xfrm>
            <a:off x="7672707" y="3622455"/>
            <a:ext cx="2757208" cy="414750"/>
            <a:chOff x="7672707" y="3622455"/>
            <a:chExt cx="2757208" cy="414750"/>
          </a:xfrm>
        </p:grpSpPr>
        <p:pic>
          <p:nvPicPr>
            <p:cNvPr id="43" name="Graphic 42" descr="Hierarchy">
              <a:extLst>
                <a:ext uri="{FF2B5EF4-FFF2-40B4-BE49-F238E27FC236}">
                  <a16:creationId xmlns:a16="http://schemas.microsoft.com/office/drawing/2014/main" id="{2C26EE9C-855B-BD9F-1986-232511FEC2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2707" y="3622455"/>
              <a:ext cx="414750" cy="414750"/>
            </a:xfrm>
            <a:prstGeom prst="rect">
              <a:avLst/>
            </a:prstGeom>
          </p:spPr>
        </p:pic>
        <p:sp>
          <p:nvSpPr>
            <p:cNvPr id="44" name="TextBox 43">
              <a:extLst>
                <a:ext uri="{FF2B5EF4-FFF2-40B4-BE49-F238E27FC236}">
                  <a16:creationId xmlns:a16="http://schemas.microsoft.com/office/drawing/2014/main" id="{9C076283-1BEB-35BB-2316-563B2C7DCF86}"/>
                </a:ext>
              </a:extLst>
            </p:cNvPr>
            <p:cNvSpPr txBox="1"/>
            <p:nvPr/>
          </p:nvSpPr>
          <p:spPr>
            <a:xfrm>
              <a:off x="8306043" y="3659711"/>
              <a:ext cx="2123872" cy="338554"/>
            </a:xfrm>
            <a:prstGeom prst="rect">
              <a:avLst/>
            </a:prstGeom>
            <a:noFill/>
          </p:spPr>
          <p:txBody>
            <a:bodyPr wrap="square" rtlCol="0">
              <a:spAutoFit/>
            </a:bodyPr>
            <a:lstStyle/>
            <a:p>
              <a:r>
                <a:rPr lang="en-US" sz="1600" dirty="0">
                  <a:solidFill>
                    <a:srgbClr val="FFFFFF"/>
                  </a:solidFill>
                </a:rPr>
                <a:t>Impact</a:t>
              </a:r>
              <a:endParaRPr lang="en-IN" sz="1600" dirty="0">
                <a:solidFill>
                  <a:srgbClr val="FFFFFF"/>
                </a:solidFill>
              </a:endParaRPr>
            </a:p>
          </p:txBody>
        </p:sp>
      </p:grpSp>
      <p:grpSp>
        <p:nvGrpSpPr>
          <p:cNvPr id="45" name="Group 44">
            <a:extLst>
              <a:ext uri="{FF2B5EF4-FFF2-40B4-BE49-F238E27FC236}">
                <a16:creationId xmlns:a16="http://schemas.microsoft.com/office/drawing/2014/main" id="{B3BB86DF-A6E1-6B0A-3F74-5C81310A55E7}"/>
              </a:ext>
            </a:extLst>
          </p:cNvPr>
          <p:cNvGrpSpPr/>
          <p:nvPr/>
        </p:nvGrpSpPr>
        <p:grpSpPr>
          <a:xfrm>
            <a:off x="7658369" y="4161059"/>
            <a:ext cx="3419219" cy="508238"/>
            <a:chOff x="7649480" y="4100904"/>
            <a:chExt cx="3419219" cy="508238"/>
          </a:xfrm>
        </p:grpSpPr>
        <p:pic>
          <p:nvPicPr>
            <p:cNvPr id="46" name="Graphic 45" descr="Business Growth">
              <a:extLst>
                <a:ext uri="{FF2B5EF4-FFF2-40B4-BE49-F238E27FC236}">
                  <a16:creationId xmlns:a16="http://schemas.microsoft.com/office/drawing/2014/main" id="{3BCDFA58-5245-C00C-7D44-F977C1195D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49480" y="4100904"/>
              <a:ext cx="508238" cy="508238"/>
            </a:xfrm>
            <a:prstGeom prst="rect">
              <a:avLst/>
            </a:prstGeom>
          </p:spPr>
        </p:pic>
        <p:sp>
          <p:nvSpPr>
            <p:cNvPr id="47" name="TextBox 46">
              <a:extLst>
                <a:ext uri="{FF2B5EF4-FFF2-40B4-BE49-F238E27FC236}">
                  <a16:creationId xmlns:a16="http://schemas.microsoft.com/office/drawing/2014/main" id="{24D6CFE1-E202-65A7-B787-F049B981EED9}"/>
                </a:ext>
              </a:extLst>
            </p:cNvPr>
            <p:cNvSpPr txBox="1"/>
            <p:nvPr/>
          </p:nvSpPr>
          <p:spPr>
            <a:xfrm>
              <a:off x="8306043" y="4114875"/>
              <a:ext cx="2762656" cy="338554"/>
            </a:xfrm>
            <a:prstGeom prst="rect">
              <a:avLst/>
            </a:prstGeom>
            <a:noFill/>
          </p:spPr>
          <p:txBody>
            <a:bodyPr wrap="square" rtlCol="0">
              <a:spAutoFit/>
            </a:bodyPr>
            <a:lstStyle/>
            <a:p>
              <a:r>
                <a:rPr lang="en-US" sz="1600" dirty="0">
                  <a:solidFill>
                    <a:srgbClr val="FFFFFF"/>
                  </a:solidFill>
                </a:rPr>
                <a:t>Journey and Roadmap</a:t>
              </a:r>
              <a:endParaRPr lang="en-IN" sz="1600" dirty="0">
                <a:solidFill>
                  <a:srgbClr val="FFFFFF"/>
                </a:solidFill>
              </a:endParaRPr>
            </a:p>
          </p:txBody>
        </p:sp>
      </p:grpSp>
      <p:sp>
        <p:nvSpPr>
          <p:cNvPr id="48" name="Rectangle 47">
            <a:extLst>
              <a:ext uri="{FF2B5EF4-FFF2-40B4-BE49-F238E27FC236}">
                <a16:creationId xmlns:a16="http://schemas.microsoft.com/office/drawing/2014/main" id="{AECFA46A-6BA4-1857-8B47-65EB82ED913D}"/>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49" name="Group 48">
            <a:extLst>
              <a:ext uri="{FF2B5EF4-FFF2-40B4-BE49-F238E27FC236}">
                <a16:creationId xmlns:a16="http://schemas.microsoft.com/office/drawing/2014/main" id="{F5D52719-EFD8-F15C-89BE-815EFADBEBF9}"/>
              </a:ext>
            </a:extLst>
          </p:cNvPr>
          <p:cNvGrpSpPr/>
          <p:nvPr/>
        </p:nvGrpSpPr>
        <p:grpSpPr>
          <a:xfrm>
            <a:off x="64273" y="144444"/>
            <a:ext cx="401409" cy="2209269"/>
            <a:chOff x="-8364" y="114052"/>
            <a:chExt cx="516883" cy="3136051"/>
          </a:xfrm>
          <a:solidFill>
            <a:schemeClr val="accent1">
              <a:lumMod val="50000"/>
            </a:schemeClr>
          </a:solidFill>
        </p:grpSpPr>
        <p:pic>
          <p:nvPicPr>
            <p:cNvPr id="50" name="Graphic 49" descr="House">
              <a:extLst>
                <a:ext uri="{FF2B5EF4-FFF2-40B4-BE49-F238E27FC236}">
                  <a16:creationId xmlns:a16="http://schemas.microsoft.com/office/drawing/2014/main" id="{771361CF-CBC8-59CE-1C1A-F2429221EE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 y="114052"/>
              <a:ext cx="391900" cy="391899"/>
            </a:xfrm>
            <a:prstGeom prst="rect">
              <a:avLst/>
            </a:prstGeom>
          </p:spPr>
        </p:pic>
        <p:pic>
          <p:nvPicPr>
            <p:cNvPr id="51" name="Graphic 50" descr="Presentation with media">
              <a:extLst>
                <a:ext uri="{FF2B5EF4-FFF2-40B4-BE49-F238E27FC236}">
                  <a16:creationId xmlns:a16="http://schemas.microsoft.com/office/drawing/2014/main" id="{C62AA7C5-DDBD-B8EC-030C-6A463F6EEA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658" y="685305"/>
              <a:ext cx="391900" cy="391899"/>
            </a:xfrm>
            <a:prstGeom prst="rect">
              <a:avLst/>
            </a:prstGeom>
          </p:spPr>
        </p:pic>
        <p:pic>
          <p:nvPicPr>
            <p:cNvPr id="52" name="Graphic 51" descr="Lightbulb">
              <a:extLst>
                <a:ext uri="{FF2B5EF4-FFF2-40B4-BE49-F238E27FC236}">
                  <a16:creationId xmlns:a16="http://schemas.microsoft.com/office/drawing/2014/main" id="{8E42EE61-FB2F-9712-F4B9-760385559C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63" y="1179829"/>
              <a:ext cx="457200" cy="457200"/>
            </a:xfrm>
            <a:prstGeom prst="rect">
              <a:avLst/>
            </a:prstGeom>
          </p:spPr>
        </p:pic>
        <p:pic>
          <p:nvPicPr>
            <p:cNvPr id="53" name="Graphic 52" descr="Money">
              <a:extLst>
                <a:ext uri="{FF2B5EF4-FFF2-40B4-BE49-F238E27FC236}">
                  <a16:creationId xmlns:a16="http://schemas.microsoft.com/office/drawing/2014/main" id="{3EF493BF-D455-E078-74F9-B4EEDBC3DB2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319" y="1752695"/>
              <a:ext cx="381743" cy="381743"/>
            </a:xfrm>
            <a:prstGeom prst="rect">
              <a:avLst/>
            </a:prstGeom>
          </p:spPr>
        </p:pic>
        <p:pic>
          <p:nvPicPr>
            <p:cNvPr id="54" name="Graphic 53" descr="Hierarchy">
              <a:extLst>
                <a:ext uri="{FF2B5EF4-FFF2-40B4-BE49-F238E27FC236}">
                  <a16:creationId xmlns:a16="http://schemas.microsoft.com/office/drawing/2014/main" id="{B00CDF39-9A1F-8DF9-0394-9730B6238F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64" y="2209895"/>
              <a:ext cx="507552" cy="507552"/>
            </a:xfrm>
            <a:prstGeom prst="rect">
              <a:avLst/>
            </a:prstGeom>
          </p:spPr>
        </p:pic>
        <p:pic>
          <p:nvPicPr>
            <p:cNvPr id="55" name="Graphic 54" descr="Business Growth">
              <a:extLst>
                <a:ext uri="{FF2B5EF4-FFF2-40B4-BE49-F238E27FC236}">
                  <a16:creationId xmlns:a16="http://schemas.microsoft.com/office/drawing/2014/main" id="{3DFACC56-147B-2D54-D762-986C9DE462D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34933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50" fill="hold"/>
                                        <p:tgtEl>
                                          <p:spTgt spid="30"/>
                                        </p:tgtEl>
                                        <p:attrNameLst>
                                          <p:attrName>ppt_x</p:attrName>
                                        </p:attrNameLst>
                                      </p:cBhvr>
                                      <p:tavLst>
                                        <p:tav tm="0">
                                          <p:val>
                                            <p:strVal val="1+#ppt_w/2"/>
                                          </p:val>
                                        </p:tav>
                                        <p:tav tm="100000">
                                          <p:val>
                                            <p:strVal val="#ppt_x"/>
                                          </p:val>
                                        </p:tav>
                                      </p:tavLst>
                                    </p:anim>
                                    <p:anim calcmode="lin" valueType="num">
                                      <p:cBhvr additive="base">
                                        <p:cTn id="8" dur="25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4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250" fill="hold"/>
                                        <p:tgtEl>
                                          <p:spTgt spid="33"/>
                                        </p:tgtEl>
                                        <p:attrNameLst>
                                          <p:attrName>ppt_x</p:attrName>
                                        </p:attrNameLst>
                                      </p:cBhvr>
                                      <p:tavLst>
                                        <p:tav tm="0">
                                          <p:val>
                                            <p:strVal val="#ppt_x"/>
                                          </p:val>
                                        </p:tav>
                                        <p:tav tm="100000">
                                          <p:val>
                                            <p:strVal val="#ppt_x"/>
                                          </p:val>
                                        </p:tav>
                                      </p:tavLst>
                                    </p:anim>
                                    <p:anim calcmode="lin" valueType="num">
                                      <p:cBhvr additive="base">
                                        <p:cTn id="12" dur="25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8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250" fill="hold"/>
                                        <p:tgtEl>
                                          <p:spTgt spid="39"/>
                                        </p:tgtEl>
                                        <p:attrNameLst>
                                          <p:attrName>ppt_x</p:attrName>
                                        </p:attrNameLst>
                                      </p:cBhvr>
                                      <p:tavLst>
                                        <p:tav tm="0">
                                          <p:val>
                                            <p:strVal val="1+#ppt_w/2"/>
                                          </p:val>
                                        </p:tav>
                                        <p:tav tm="100000">
                                          <p:val>
                                            <p:strVal val="#ppt_x"/>
                                          </p:val>
                                        </p:tav>
                                      </p:tavLst>
                                    </p:anim>
                                    <p:anim calcmode="lin" valueType="num">
                                      <p:cBhvr additive="base">
                                        <p:cTn id="16" dur="25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2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250" fill="hold"/>
                                        <p:tgtEl>
                                          <p:spTgt spid="42"/>
                                        </p:tgtEl>
                                        <p:attrNameLst>
                                          <p:attrName>ppt_x</p:attrName>
                                        </p:attrNameLst>
                                      </p:cBhvr>
                                      <p:tavLst>
                                        <p:tav tm="0">
                                          <p:val>
                                            <p:strVal val="1+#ppt_w/2"/>
                                          </p:val>
                                        </p:tav>
                                        <p:tav tm="100000">
                                          <p:val>
                                            <p:strVal val="#ppt_x"/>
                                          </p:val>
                                        </p:tav>
                                      </p:tavLst>
                                    </p:anim>
                                    <p:anim calcmode="lin" valueType="num">
                                      <p:cBhvr additive="base">
                                        <p:cTn id="20" dur="250" fill="hold"/>
                                        <p:tgtEl>
                                          <p:spTgt spid="4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16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250" fill="hold"/>
                                        <p:tgtEl>
                                          <p:spTgt spid="45"/>
                                        </p:tgtEl>
                                        <p:attrNameLst>
                                          <p:attrName>ppt_x</p:attrName>
                                        </p:attrNameLst>
                                      </p:cBhvr>
                                      <p:tavLst>
                                        <p:tav tm="0">
                                          <p:val>
                                            <p:strVal val="1+#ppt_w/2"/>
                                          </p:val>
                                        </p:tav>
                                        <p:tav tm="100000">
                                          <p:val>
                                            <p:strVal val="#ppt_x"/>
                                          </p:val>
                                        </p:tav>
                                      </p:tavLst>
                                    </p:anim>
                                    <p:anim calcmode="lin" valueType="num">
                                      <p:cBhvr additive="base">
                                        <p:cTn id="24" dur="25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D340C-9958-4277-B223-45B62524329A}"/>
              </a:ext>
            </a:extLst>
          </p:cNvPr>
          <p:cNvSpPr>
            <a:spLocks noGrp="1"/>
          </p:cNvSpPr>
          <p:nvPr>
            <p:ph type="title"/>
          </p:nvPr>
        </p:nvSpPr>
        <p:spPr>
          <a:xfrm>
            <a:off x="602329" y="186952"/>
            <a:ext cx="2971800" cy="1844675"/>
          </a:xfrm>
        </p:spPr>
        <p:txBody>
          <a:bodyPr/>
          <a:lstStyle/>
          <a:p>
            <a:r>
              <a:rPr lang="en-US" dirty="0"/>
              <a:t>About Me</a:t>
            </a:r>
          </a:p>
        </p:txBody>
      </p:sp>
      <p:sp>
        <p:nvSpPr>
          <p:cNvPr id="3" name="Text Placeholder 2">
            <a:extLst>
              <a:ext uri="{FF2B5EF4-FFF2-40B4-BE49-F238E27FC236}">
                <a16:creationId xmlns:a16="http://schemas.microsoft.com/office/drawing/2014/main" id="{740E2406-90FF-4322-9E05-97007C65B1F6}"/>
              </a:ext>
            </a:extLst>
          </p:cNvPr>
          <p:cNvSpPr>
            <a:spLocks noGrp="1"/>
          </p:cNvSpPr>
          <p:nvPr>
            <p:ph type="body" sz="quarter" idx="10"/>
          </p:nvPr>
        </p:nvSpPr>
        <p:spPr/>
        <p:txBody>
          <a:bodyPr/>
          <a:lstStyle/>
          <a:p>
            <a:r>
              <a:rPr lang="en-US" dirty="0"/>
              <a:t>1</a:t>
            </a:r>
          </a:p>
        </p:txBody>
      </p:sp>
      <p:sp>
        <p:nvSpPr>
          <p:cNvPr id="4" name="TextBox 3">
            <a:extLst>
              <a:ext uri="{FF2B5EF4-FFF2-40B4-BE49-F238E27FC236}">
                <a16:creationId xmlns:a16="http://schemas.microsoft.com/office/drawing/2014/main" id="{D9F5CAFD-CFF1-D83E-7A30-9E3C02779D70}"/>
              </a:ext>
            </a:extLst>
          </p:cNvPr>
          <p:cNvSpPr txBox="1"/>
          <p:nvPr/>
        </p:nvSpPr>
        <p:spPr>
          <a:xfrm>
            <a:off x="557841" y="881709"/>
            <a:ext cx="2545955" cy="412327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400" dirty="0">
                <a:solidFill>
                  <a:schemeClr val="bg1"/>
                </a:solidFill>
              </a:rPr>
              <a:t>Name: Srikar </a:t>
            </a:r>
            <a:r>
              <a:rPr lang="en-US" sz="1400" dirty="0" err="1">
                <a:solidFill>
                  <a:schemeClr val="bg1"/>
                </a:solidFill>
              </a:rPr>
              <a:t>Kotra</a:t>
            </a:r>
            <a:endParaRPr lang="en-US" sz="1400" dirty="0">
              <a:solidFill>
                <a:schemeClr val="bg1"/>
              </a:solidFill>
            </a:endParaRP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Title: Software Engineering Intern</a:t>
            </a:r>
          </a:p>
          <a:p>
            <a:pPr algn="l"/>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Manager: John Gideon</a:t>
            </a:r>
          </a:p>
          <a:p>
            <a:pPr marL="285750" indent="-285750">
              <a:buFont typeface="Arial" panose="020B0604020202020204" pitchFamily="34" charset="0"/>
              <a:buChar char="•"/>
            </a:pPr>
            <a:r>
              <a:rPr lang="en-US" sz="1400" dirty="0">
                <a:solidFill>
                  <a:schemeClr val="bg1"/>
                </a:solidFill>
              </a:rPr>
              <a:t>Mentor: Thilak Jayachandran</a:t>
            </a:r>
          </a:p>
          <a:p>
            <a:pPr algn="l"/>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Team: Cloud, EA, Developer Services</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Education: University of Texas at Dallas (UTD)</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Graduation: May 2025</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Hometown: Dallas</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Major: Computer Science</a:t>
            </a:r>
          </a:p>
          <a:p>
            <a:pPr marL="285750" indent="-285750" algn="l">
              <a:buFont typeface="Arial" panose="020B0604020202020204" pitchFamily="34" charset="0"/>
              <a:buChar char="•"/>
            </a:pPr>
            <a:endParaRPr lang="en-US" sz="1400" dirty="0">
              <a:solidFill>
                <a:schemeClr val="bg1"/>
              </a:solidFill>
            </a:endParaRPr>
          </a:p>
          <a:p>
            <a:pPr marL="285750" indent="-285750" algn="l">
              <a:buFont typeface="Arial" panose="020B0604020202020204" pitchFamily="34" charset="0"/>
              <a:buChar char="•"/>
            </a:pPr>
            <a:r>
              <a:rPr lang="en-US" sz="1400" dirty="0">
                <a:solidFill>
                  <a:schemeClr val="bg1"/>
                </a:solidFill>
              </a:rPr>
              <a:t>Hobbies: Soccer, Badminton, Travel</a:t>
            </a:r>
          </a:p>
        </p:txBody>
      </p:sp>
      <p:pic>
        <p:nvPicPr>
          <p:cNvPr id="5" name="Picture 4">
            <a:extLst>
              <a:ext uri="{FF2B5EF4-FFF2-40B4-BE49-F238E27FC236}">
                <a16:creationId xmlns:a16="http://schemas.microsoft.com/office/drawing/2014/main" id="{2A99ED16-3545-21FB-2DB3-41E485AF6A5B}"/>
              </a:ext>
            </a:extLst>
          </p:cNvPr>
          <p:cNvPicPr>
            <a:picLocks noChangeAspect="1"/>
          </p:cNvPicPr>
          <p:nvPr/>
        </p:nvPicPr>
        <p:blipFill>
          <a:blip r:embed="rId3"/>
          <a:stretch>
            <a:fillRect/>
          </a:stretch>
        </p:blipFill>
        <p:spPr>
          <a:xfrm>
            <a:off x="3354559" y="1500188"/>
            <a:ext cx="3280358" cy="4891468"/>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7A4E7D44-608C-B5C4-1B86-3255AD1A0007}"/>
              </a:ext>
            </a:extLst>
          </p:cNvPr>
          <p:cNvPicPr>
            <a:picLocks noChangeAspect="1"/>
          </p:cNvPicPr>
          <p:nvPr/>
        </p:nvPicPr>
        <p:blipFill>
          <a:blip r:embed="rId4"/>
          <a:stretch>
            <a:fillRect/>
          </a:stretch>
        </p:blipFill>
        <p:spPr>
          <a:xfrm>
            <a:off x="6634918" y="1500186"/>
            <a:ext cx="3138888" cy="4891468"/>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75D69EA7-BEAC-C4CF-7EA6-0F00E3D56E3C}"/>
              </a:ext>
            </a:extLst>
          </p:cNvPr>
          <p:cNvPicPr>
            <a:picLocks noChangeAspect="1"/>
          </p:cNvPicPr>
          <p:nvPr/>
        </p:nvPicPr>
        <p:blipFill>
          <a:blip r:embed="rId5"/>
          <a:stretch>
            <a:fillRect/>
          </a:stretch>
        </p:blipFill>
        <p:spPr>
          <a:xfrm>
            <a:off x="9773806" y="1500186"/>
            <a:ext cx="2188337" cy="4891468"/>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9" name="Rectangle 8">
            <a:extLst>
              <a:ext uri="{FF2B5EF4-FFF2-40B4-BE49-F238E27FC236}">
                <a16:creationId xmlns:a16="http://schemas.microsoft.com/office/drawing/2014/main" id="{87AAA02F-1285-5C04-CBEE-D4654B222715}"/>
              </a:ext>
            </a:extLst>
          </p:cNvPr>
          <p:cNvSpPr/>
          <p:nvPr/>
        </p:nvSpPr>
        <p:spPr>
          <a:xfrm>
            <a:off x="-28840" y="0"/>
            <a:ext cx="494522" cy="6858000"/>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10" name="Group 9">
            <a:extLst>
              <a:ext uri="{FF2B5EF4-FFF2-40B4-BE49-F238E27FC236}">
                <a16:creationId xmlns:a16="http://schemas.microsoft.com/office/drawing/2014/main" id="{101A2D39-FAB4-78A3-883F-E3E406F69ADB}"/>
              </a:ext>
            </a:extLst>
          </p:cNvPr>
          <p:cNvGrpSpPr/>
          <p:nvPr/>
        </p:nvGrpSpPr>
        <p:grpSpPr>
          <a:xfrm>
            <a:off x="64273" y="144444"/>
            <a:ext cx="401409" cy="2209269"/>
            <a:chOff x="-8364" y="114052"/>
            <a:chExt cx="516883" cy="3136051"/>
          </a:xfrm>
          <a:solidFill>
            <a:schemeClr val="accent1">
              <a:lumMod val="50000"/>
            </a:schemeClr>
          </a:solidFill>
        </p:grpSpPr>
        <p:pic>
          <p:nvPicPr>
            <p:cNvPr id="11" name="Graphic 10" descr="House">
              <a:extLst>
                <a:ext uri="{FF2B5EF4-FFF2-40B4-BE49-F238E27FC236}">
                  <a16:creationId xmlns:a16="http://schemas.microsoft.com/office/drawing/2014/main" id="{8D9314B6-8E5A-A63C-07D3-A784816A3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8" y="114052"/>
              <a:ext cx="391900" cy="391899"/>
            </a:xfrm>
            <a:prstGeom prst="rect">
              <a:avLst/>
            </a:prstGeom>
          </p:spPr>
        </p:pic>
        <p:pic>
          <p:nvPicPr>
            <p:cNvPr id="12" name="Graphic 11" descr="Presentation with media">
              <a:extLst>
                <a:ext uri="{FF2B5EF4-FFF2-40B4-BE49-F238E27FC236}">
                  <a16:creationId xmlns:a16="http://schemas.microsoft.com/office/drawing/2014/main" id="{B12C91BA-C2B7-2915-3C8C-1EE4E5C0E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658" y="685305"/>
              <a:ext cx="391900" cy="391899"/>
            </a:xfrm>
            <a:prstGeom prst="rect">
              <a:avLst/>
            </a:prstGeom>
          </p:spPr>
        </p:pic>
        <p:pic>
          <p:nvPicPr>
            <p:cNvPr id="13" name="Graphic 12" descr="Lightbulb">
              <a:extLst>
                <a:ext uri="{FF2B5EF4-FFF2-40B4-BE49-F238E27FC236}">
                  <a16:creationId xmlns:a16="http://schemas.microsoft.com/office/drawing/2014/main" id="{0B456F09-3D1A-9CF0-CC86-2B65FAAF84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3" y="1179829"/>
              <a:ext cx="457200" cy="457200"/>
            </a:xfrm>
            <a:prstGeom prst="rect">
              <a:avLst/>
            </a:prstGeom>
          </p:spPr>
        </p:pic>
        <p:pic>
          <p:nvPicPr>
            <p:cNvPr id="14" name="Graphic 13" descr="Money">
              <a:extLst>
                <a:ext uri="{FF2B5EF4-FFF2-40B4-BE49-F238E27FC236}">
                  <a16:creationId xmlns:a16="http://schemas.microsoft.com/office/drawing/2014/main" id="{E72A2A02-109A-657A-5148-BC6FC99B55F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19" y="1752695"/>
              <a:ext cx="381743" cy="381743"/>
            </a:xfrm>
            <a:prstGeom prst="rect">
              <a:avLst/>
            </a:prstGeom>
          </p:spPr>
        </p:pic>
        <p:pic>
          <p:nvPicPr>
            <p:cNvPr id="15" name="Graphic 14" descr="Hierarchy">
              <a:extLst>
                <a:ext uri="{FF2B5EF4-FFF2-40B4-BE49-F238E27FC236}">
                  <a16:creationId xmlns:a16="http://schemas.microsoft.com/office/drawing/2014/main" id="{DC50D3B6-F53E-1AB3-DFB3-44D5AA2175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64" y="2209895"/>
              <a:ext cx="507552" cy="507552"/>
            </a:xfrm>
            <a:prstGeom prst="rect">
              <a:avLst/>
            </a:prstGeom>
          </p:spPr>
        </p:pic>
        <p:pic>
          <p:nvPicPr>
            <p:cNvPr id="16" name="Graphic 15" descr="Business Growth">
              <a:extLst>
                <a:ext uri="{FF2B5EF4-FFF2-40B4-BE49-F238E27FC236}">
                  <a16:creationId xmlns:a16="http://schemas.microsoft.com/office/drawing/2014/main" id="{53DE85F6-D71A-4E75-11D9-C08A66C2D3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319" y="2792903"/>
              <a:ext cx="457200" cy="457200"/>
            </a:xfrm>
            <a:prstGeom prst="rect">
              <a:avLst/>
            </a:prstGeom>
          </p:spPr>
        </p:pic>
      </p:grpSp>
    </p:spTree>
    <p:extLst>
      <p:ext uri="{BB962C8B-B14F-4D97-AF65-F5344CB8AC3E}">
        <p14:creationId xmlns:p14="http://schemas.microsoft.com/office/powerpoint/2010/main" val="1259868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ster presentation 2024">
  <a:themeElements>
    <a:clrScheme name="CBRE Emerald">
      <a:dk1>
        <a:srgbClr val="435254"/>
      </a:dk1>
      <a:lt1>
        <a:srgbClr val="FFFFFF"/>
      </a:lt1>
      <a:dk2>
        <a:srgbClr val="DBD99A"/>
      </a:dk2>
      <a:lt2>
        <a:srgbClr val="80BBAD"/>
      </a:lt2>
      <a:accent1>
        <a:srgbClr val="1F3765"/>
      </a:accent1>
      <a:accent2>
        <a:srgbClr val="3E7CA6"/>
      </a:accent2>
      <a:accent3>
        <a:srgbClr val="CAD1D3"/>
      </a:accent3>
      <a:accent4>
        <a:srgbClr val="96B3B6"/>
      </a:accent4>
      <a:accent5>
        <a:srgbClr val="7F8481"/>
      </a:accent5>
      <a:accent6>
        <a:srgbClr val="003F2D"/>
      </a:accent6>
      <a:hlink>
        <a:srgbClr val="538184"/>
      </a:hlink>
      <a:folHlink>
        <a:srgbClr val="538184"/>
      </a:folHlink>
    </a:clrScheme>
    <a:fontScheme name="CBRE">
      <a:majorFont>
        <a:latin typeface="Financier Display"/>
        <a:ea typeface=""/>
        <a:cs typeface=""/>
      </a:majorFont>
      <a:minorFont>
        <a:latin typeface="Calib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72000" tIns="46800" rIns="72000" bIns="46800" rtlCol="0" anchor="ctr" anchorCtr="1">
        <a:noAutofit/>
      </a:bodyPr>
      <a:lstStyle>
        <a:defPPr algn="ctr">
          <a:defRPr dirty="0" smtClean="0">
            <a:solidFill>
              <a:schemeClr val="bg1"/>
            </a:solidFill>
          </a:defRPr>
        </a:defPPr>
      </a:lstStyle>
    </a:spDef>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dirty="0" err="1" smtClean="0"/>
        </a:defPPr>
      </a:lstStyle>
    </a:txDef>
  </a:objectDefaults>
  <a:extraClrSchemeLst/>
  <a:custClrLst>
    <a:custClr name="Celadon (Data Viz 1)">
      <a:srgbClr val="80BBAD"/>
    </a:custClr>
    <a:custClr name="Dark Grey (Data Viz 2)">
      <a:srgbClr val="435254"/>
    </a:custClr>
    <a:custClr name="Accent Green (Data Viz 3)">
      <a:srgbClr val="17E88F"/>
    </a:custClr>
    <a:custClr name="Wheat (Data Viz 4)">
      <a:srgbClr val="DBD99A"/>
    </a:custClr>
    <a:custClr name="Data Orange (Data Viz 5)">
      <a:srgbClr val="D2785A"/>
    </a:custClr>
    <a:custClr name="Data Purple (Data Viz 6)">
      <a:srgbClr val="885073"/>
    </a:custClr>
    <a:custClr name="Data Lt. Purple (Data Viz 7)">
      <a:srgbClr val="A388BF"/>
    </a:custClr>
    <a:custClr name="Data Blue (Data Viz 8)">
      <a:srgbClr val="1F3765"/>
    </a:custClr>
    <a:custClr name="Data Lt. Blue (Data Viz 9)">
      <a:srgbClr val="3E7CA6"/>
    </a:custClr>
    <a:custClr name="Light Grey (Data Viz 10)">
      <a:srgbClr val="CAD1D3"/>
    </a:custClr>
    <a:custClr name="Negative Value Red">
      <a:srgbClr val="AD2A2A"/>
    </a:custClr>
    <a:custClr name="DataViz Background (20% Lt. Grey)">
      <a:srgbClr val="F6F6F6"/>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rimary Green (Primary)">
      <a:srgbClr val="003F2D"/>
    </a:custClr>
    <a:custClr name="Accent Green (Primary)">
      <a:srgbClr val="17E88F"/>
    </a:custClr>
    <a:custClr name="Dark Green (Primary)">
      <a:srgbClr val="012A2D"/>
    </a:custClr>
    <a:custClr name="Dark Grey (Primary)">
      <a:srgbClr val="435254"/>
    </a:custClr>
    <a:custClr name="Light Grey (Primary)">
      <a:srgbClr val="CAD1D3"/>
    </a:custClr>
    <a:custClr name="Midnight (Secondary)">
      <a:srgbClr val="032842"/>
    </a:custClr>
    <a:custClr name="Sage (Secondary)">
      <a:srgbClr val="538184"/>
    </a:custClr>
    <a:custClr name="Celadon (Secondary)">
      <a:srgbClr val="80BBAD"/>
    </a:custClr>
    <a:custClr name="Wheat (Secondary)">
      <a:srgbClr val="DBD99A"/>
    </a:custClr>
    <a:custClr name="Cement (Secondary)">
      <a:srgbClr val="7F8480"/>
    </a:custClr>
    <a:custClr name=" ">
      <a:srgbClr val="FFFFFF"/>
    </a:custClr>
    <a:custClr name=" ">
      <a:srgbClr val="FFFFFF"/>
    </a:custClr>
    <a:custClr name=" ">
      <a:srgbClr val="FFFFFF"/>
    </a:custClr>
    <a:custClr name=" ">
      <a:srgbClr val="FFFFFF"/>
    </a:custClr>
    <a:custClr name=" ">
      <a:srgbClr val="FFFFFF"/>
    </a:custClr>
    <a:custClr name="Midnight Tint (Secondary)">
      <a:srgbClr val="778F9C"/>
    </a:custClr>
    <a:custClr name="Sage Tint (Secondary)">
      <a:srgbClr val="96B3B6"/>
    </a:custClr>
    <a:custClr name="Celadon Tint (Secondary)">
      <a:srgbClr val="C0D4CB"/>
    </a:custClr>
    <a:custClr name="Wheat Tint (Secondary)">
      <a:srgbClr val="EFECD2"/>
    </a:custClr>
    <a:custClr name="Cement Tint (Secondary)">
      <a:srgbClr val="CBCDCB"/>
    </a:custClr>
  </a:custClrLst>
  <a:extLst>
    <a:ext uri="{05A4C25C-085E-4340-85A3-A5531E510DB2}">
      <thm15:themeFamily xmlns:thm15="http://schemas.microsoft.com/office/thememl/2012/main" name="CBRE Template_2.0_US.potx" id="{31DB3AAA-1AD3-4B99-914C-FE1A42FDDA3A}" vid="{6E35C57D-9183-4971-89B5-86CA7C42EC25}"/>
    </a:ext>
  </a:extLst>
</a:theme>
</file>

<file path=ppt/theme/theme2.xml><?xml version="1.0" encoding="utf-8"?>
<a:theme xmlns:a="http://schemas.openxmlformats.org/drawingml/2006/main" name="GWS Emerald Master 2024">
  <a:themeElements>
    <a:clrScheme name="CBRE Emerald">
      <a:dk1>
        <a:srgbClr val="435254"/>
      </a:dk1>
      <a:lt1>
        <a:srgbClr val="FFFFFF"/>
      </a:lt1>
      <a:dk2>
        <a:srgbClr val="DBD99A"/>
      </a:dk2>
      <a:lt2>
        <a:srgbClr val="80BBAD"/>
      </a:lt2>
      <a:accent1>
        <a:srgbClr val="1F3765"/>
      </a:accent1>
      <a:accent2>
        <a:srgbClr val="3E7CA6"/>
      </a:accent2>
      <a:accent3>
        <a:srgbClr val="CAD1D3"/>
      </a:accent3>
      <a:accent4>
        <a:srgbClr val="96B3B6"/>
      </a:accent4>
      <a:accent5>
        <a:srgbClr val="7F8481"/>
      </a:accent5>
      <a:accent6>
        <a:srgbClr val="003F2D"/>
      </a:accent6>
      <a:hlink>
        <a:srgbClr val="538184"/>
      </a:hlink>
      <a:folHlink>
        <a:srgbClr val="538184"/>
      </a:folHlink>
    </a:clrScheme>
    <a:fontScheme name="CBRE">
      <a:majorFont>
        <a:latin typeface="Financier Display"/>
        <a:ea typeface=""/>
        <a:cs typeface=""/>
      </a:majorFont>
      <a:minorFont>
        <a:latin typeface="Calib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Celadon (Data Viz 1)">
      <a:srgbClr val="80BBAD"/>
    </a:custClr>
    <a:custClr name="Dark Grey (Data Viz 2)">
      <a:srgbClr val="435254"/>
    </a:custClr>
    <a:custClr name="Accent Green (Data Viz 3)">
      <a:srgbClr val="17E88F"/>
    </a:custClr>
    <a:custClr name="Wheat (Data Viz 4)">
      <a:srgbClr val="DBD99A"/>
    </a:custClr>
    <a:custClr name="Data Orange (Data Viz 5)">
      <a:srgbClr val="D2785A"/>
    </a:custClr>
    <a:custClr name="Data Purple (Data Viz 6)">
      <a:srgbClr val="885073"/>
    </a:custClr>
    <a:custClr name="Data Lt. Purple (Data Viz 7)">
      <a:srgbClr val="A388BF"/>
    </a:custClr>
    <a:custClr name="Data Blue (Data Viz 8)">
      <a:srgbClr val="1F3765"/>
    </a:custClr>
    <a:custClr name="Data Lt. Blue (Data Viz 9)">
      <a:srgbClr val="3E7CA6"/>
    </a:custClr>
    <a:custClr name="Light Grey (Data Viz 10)">
      <a:srgbClr val="CAD1D3"/>
    </a:custClr>
    <a:custClr name="Negative Value Red">
      <a:srgbClr val="AD2A2A"/>
    </a:custClr>
    <a:custClr name="DataViz Background (20% Lt. Grey)">
      <a:srgbClr val="F6F6F6"/>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rimary Green (Primary)">
      <a:srgbClr val="003F2D"/>
    </a:custClr>
    <a:custClr name="Accent Green (Primary)">
      <a:srgbClr val="17E88F"/>
    </a:custClr>
    <a:custClr name="Dark Green (Primary)">
      <a:srgbClr val="012A2D"/>
    </a:custClr>
    <a:custClr name="Dark Grey (Primary)">
      <a:srgbClr val="435254"/>
    </a:custClr>
    <a:custClr name="Light Grey (Primary)">
      <a:srgbClr val="CAD1D3"/>
    </a:custClr>
    <a:custClr name="Midnight (Secondary)">
      <a:srgbClr val="032842"/>
    </a:custClr>
    <a:custClr name="Sage (Secondary)">
      <a:srgbClr val="538184"/>
    </a:custClr>
    <a:custClr name="Celadon (Secondary)">
      <a:srgbClr val="80BBAD"/>
    </a:custClr>
    <a:custClr name="Wheat (Secondary)">
      <a:srgbClr val="DBD99A"/>
    </a:custClr>
    <a:custClr name="Cement (Secondary)">
      <a:srgbClr val="7F8480"/>
    </a:custClr>
    <a:custClr name=" ">
      <a:srgbClr val="FFFFFF"/>
    </a:custClr>
    <a:custClr name=" ">
      <a:srgbClr val="FFFFFF"/>
    </a:custClr>
    <a:custClr name=" ">
      <a:srgbClr val="FFFFFF"/>
    </a:custClr>
    <a:custClr name=" ">
      <a:srgbClr val="FFFFFF"/>
    </a:custClr>
    <a:custClr name=" ">
      <a:srgbClr val="FFFFFF"/>
    </a:custClr>
    <a:custClr name="Midnight Tint (Secondary)">
      <a:srgbClr val="778F9C"/>
    </a:custClr>
    <a:custClr name="Sage Tint (Secondary)">
      <a:srgbClr val="96B3B6"/>
    </a:custClr>
    <a:custClr name="Celadon Tint (Secondary)">
      <a:srgbClr val="C0D4CB"/>
    </a:custClr>
    <a:custClr name="Wheat Tint (Secondary)">
      <a:srgbClr val="EFECD2"/>
    </a:custClr>
    <a:custClr name="Cement Tint (Secondary)">
      <a:srgbClr val="CBCDCB"/>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GWS Emerald Master 2024">
  <a:themeElements>
    <a:clrScheme name="CBRE Emerald">
      <a:dk1>
        <a:srgbClr val="435254"/>
      </a:dk1>
      <a:lt1>
        <a:srgbClr val="FFFFFF"/>
      </a:lt1>
      <a:dk2>
        <a:srgbClr val="DBD99A"/>
      </a:dk2>
      <a:lt2>
        <a:srgbClr val="80BBAD"/>
      </a:lt2>
      <a:accent1>
        <a:srgbClr val="1F3765"/>
      </a:accent1>
      <a:accent2>
        <a:srgbClr val="3E7CA6"/>
      </a:accent2>
      <a:accent3>
        <a:srgbClr val="CAD1D3"/>
      </a:accent3>
      <a:accent4>
        <a:srgbClr val="96B3B6"/>
      </a:accent4>
      <a:accent5>
        <a:srgbClr val="7F8481"/>
      </a:accent5>
      <a:accent6>
        <a:srgbClr val="003F2D"/>
      </a:accent6>
      <a:hlink>
        <a:srgbClr val="538184"/>
      </a:hlink>
      <a:folHlink>
        <a:srgbClr val="538184"/>
      </a:folHlink>
    </a:clrScheme>
    <a:fontScheme name="CBRE">
      <a:majorFont>
        <a:latin typeface="Financier Display"/>
        <a:ea typeface=""/>
        <a:cs typeface=""/>
      </a:majorFont>
      <a:minorFont>
        <a:latin typeface="Calibr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Celadon (Data Viz 1)">
      <a:srgbClr val="80BBAD"/>
    </a:custClr>
    <a:custClr name="Dark Grey (Data Viz 2)">
      <a:srgbClr val="435254"/>
    </a:custClr>
    <a:custClr name="Accent Green (Data Viz 3)">
      <a:srgbClr val="17E88F"/>
    </a:custClr>
    <a:custClr name="Wheat (Data Viz 4)">
      <a:srgbClr val="DBD99A"/>
    </a:custClr>
    <a:custClr name="Data Orange (Data Viz 5)">
      <a:srgbClr val="D2785A"/>
    </a:custClr>
    <a:custClr name="Data Purple (Data Viz 6)">
      <a:srgbClr val="885073"/>
    </a:custClr>
    <a:custClr name="Data Lt. Purple (Data Viz 7)">
      <a:srgbClr val="A388BF"/>
    </a:custClr>
    <a:custClr name="Data Blue (Data Viz 8)">
      <a:srgbClr val="1F3765"/>
    </a:custClr>
    <a:custClr name="Data Lt. Blue (Data Viz 9)">
      <a:srgbClr val="3E7CA6"/>
    </a:custClr>
    <a:custClr name="Light Grey (Data Viz 10)">
      <a:srgbClr val="CAD1D3"/>
    </a:custClr>
    <a:custClr name="Negative Value Red">
      <a:srgbClr val="AD2A2A"/>
    </a:custClr>
    <a:custClr name="DataViz Background (20% Lt. Grey)">
      <a:srgbClr val="F6F6F6"/>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Primary Green (Primary)">
      <a:srgbClr val="003F2D"/>
    </a:custClr>
    <a:custClr name="Accent Green (Primary)">
      <a:srgbClr val="17E88F"/>
    </a:custClr>
    <a:custClr name="Dark Green (Primary)">
      <a:srgbClr val="012A2D"/>
    </a:custClr>
    <a:custClr name="Dark Grey (Primary)">
      <a:srgbClr val="435254"/>
    </a:custClr>
    <a:custClr name="Light Grey (Primary)">
      <a:srgbClr val="CAD1D3"/>
    </a:custClr>
    <a:custClr name="Midnight (Secondary)">
      <a:srgbClr val="032842"/>
    </a:custClr>
    <a:custClr name="Sage (Secondary)">
      <a:srgbClr val="538184"/>
    </a:custClr>
    <a:custClr name="Celadon (Secondary)">
      <a:srgbClr val="80BBAD"/>
    </a:custClr>
    <a:custClr name="Wheat (Secondary)">
      <a:srgbClr val="DBD99A"/>
    </a:custClr>
    <a:custClr name="Cement (Secondary)">
      <a:srgbClr val="7F8480"/>
    </a:custClr>
    <a:custClr name=" ">
      <a:srgbClr val="FFFFFF"/>
    </a:custClr>
    <a:custClr name=" ">
      <a:srgbClr val="FFFFFF"/>
    </a:custClr>
    <a:custClr name=" ">
      <a:srgbClr val="FFFFFF"/>
    </a:custClr>
    <a:custClr name=" ">
      <a:srgbClr val="FFFFFF"/>
    </a:custClr>
    <a:custClr name=" ">
      <a:srgbClr val="FFFFFF"/>
    </a:custClr>
    <a:custClr name="Midnight Tint (Secondary)">
      <a:srgbClr val="778F9C"/>
    </a:custClr>
    <a:custClr name="Sage Tint (Secondary)">
      <a:srgbClr val="96B3B6"/>
    </a:custClr>
    <a:custClr name="Celadon Tint (Secondary)">
      <a:srgbClr val="C0D4CB"/>
    </a:custClr>
    <a:custClr name="Wheat Tint (Secondary)">
      <a:srgbClr val="EFECD2"/>
    </a:custClr>
    <a:custClr name="Cement Tint (Secondary)">
      <a:srgbClr val="CBCDCB"/>
    </a:custClr>
  </a:custClr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FEB6A222AEFF429AD772AD1C0C3706" ma:contentTypeVersion="18" ma:contentTypeDescription="Create a new document." ma:contentTypeScope="" ma:versionID="a931e97d9865b7bc6a44a93fb792c692">
  <xsd:schema xmlns:xsd="http://www.w3.org/2001/XMLSchema" xmlns:xs="http://www.w3.org/2001/XMLSchema" xmlns:p="http://schemas.microsoft.com/office/2006/metadata/properties" xmlns:ns2="c32f560e-a753-409e-861e-52144c1676ac" xmlns:ns3="60046278-96c6-4b25-88b2-0f81dbeec228" xmlns:ns4="afebe98a-ad4d-4bfc-ac9d-294564d51e1d" targetNamespace="http://schemas.microsoft.com/office/2006/metadata/properties" ma:root="true" ma:fieldsID="a8522f861ff570568ea6991154066b0b" ns2:_="" ns3:_="" ns4:_="">
    <xsd:import namespace="c32f560e-a753-409e-861e-52144c1676ac"/>
    <xsd:import namespace="60046278-96c6-4b25-88b2-0f81dbeec228"/>
    <xsd:import namespace="afebe98a-ad4d-4bfc-ac9d-294564d51e1d"/>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2f560e-a753-409e-861e-52144c1676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9d3f478-4f1e-489e-aec6-b8552e7cfc20"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0046278-96c6-4b25-88b2-0f81dbeec22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ebe98a-ad4d-4bfc-ac9d-294564d51e1d"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b7b017e-bc72-4f34-86f9-6b511a52f600}" ma:internalName="TaxCatchAll" ma:showField="CatchAllData" ma:web="60046278-96c6-4b25-88b2-0f81dbeec2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2f560e-a753-409e-861e-52144c1676ac">
      <Terms xmlns="http://schemas.microsoft.com/office/infopath/2007/PartnerControls"/>
    </lcf76f155ced4ddcb4097134ff3c332f>
    <TaxCatchAll xmlns="afebe98a-ad4d-4bfc-ac9d-294564d51e1d" xsi:nil="true"/>
  </documentManagement>
</p:properties>
</file>

<file path=customXml/itemProps1.xml><?xml version="1.0" encoding="utf-8"?>
<ds:datastoreItem xmlns:ds="http://schemas.openxmlformats.org/officeDocument/2006/customXml" ds:itemID="{564A8C7D-E71B-4EE4-AEFE-FA18E50D4D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2f560e-a753-409e-861e-52144c1676ac"/>
    <ds:schemaRef ds:uri="60046278-96c6-4b25-88b2-0f81dbeec228"/>
    <ds:schemaRef ds:uri="afebe98a-ad4d-4bfc-ac9d-294564d51e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E12EB7-FF3F-4EC7-AA8F-00CE236A4A5B}">
  <ds:schemaRefs>
    <ds:schemaRef ds:uri="http://schemas.microsoft.com/sharepoint/v3/contenttype/forms"/>
  </ds:schemaRefs>
</ds:datastoreItem>
</file>

<file path=customXml/itemProps3.xml><?xml version="1.0" encoding="utf-8"?>
<ds:datastoreItem xmlns:ds="http://schemas.openxmlformats.org/officeDocument/2006/customXml" ds:itemID="{83561516-1F26-4A3E-9984-4F5E78F05119}">
  <ds:schemaRefs>
    <ds:schemaRef ds:uri="http://schemas.microsoft.com/office/2006/metadata/properties"/>
    <ds:schemaRef ds:uri="http://www.w3.org/XML/1998/namespace"/>
    <ds:schemaRef ds:uri="http://schemas.microsoft.com/office/infopath/2007/PartnerControls"/>
    <ds:schemaRef ds:uri="c32f560e-a753-409e-861e-52144c1676ac"/>
    <ds:schemaRef ds:uri="http://purl.org/dc/elements/1.1/"/>
    <ds:schemaRef ds:uri="http://schemas.openxmlformats.org/package/2006/metadata/core-properties"/>
    <ds:schemaRef ds:uri="http://schemas.microsoft.com/office/2006/documentManagement/types"/>
    <ds:schemaRef ds:uri="http://purl.org/dc/terms/"/>
    <ds:schemaRef ds:uri="afebe98a-ad4d-4bfc-ac9d-294564d51e1d"/>
    <ds:schemaRef ds:uri="60046278-96c6-4b25-88b2-0f81dbeec228"/>
    <ds:schemaRef ds:uri="http://purl.org/dc/dcmitype/"/>
  </ds:schemaRefs>
</ds:datastoreItem>
</file>

<file path=docMetadata/LabelInfo.xml><?xml version="1.0" encoding="utf-8"?>
<clbl:labelList xmlns:clbl="http://schemas.microsoft.com/office/2020/mipLabelMetadata">
  <clbl:label id="{bb24e89f-6132-424b-9c64-0340397f5d20}" enabled="1" method="Privileged" siteId="{0159e9d0-09a0-4edf-96ba-a3deea363c28}" removed="0"/>
</clbl:labelList>
</file>

<file path=docProps/app.xml><?xml version="1.0" encoding="utf-8"?>
<Properties xmlns="http://schemas.openxmlformats.org/officeDocument/2006/extended-properties" xmlns:vt="http://schemas.openxmlformats.org/officeDocument/2006/docPropsVTypes">
  <Template>cbre_template_2024_us</Template>
  <TotalTime>6844</TotalTime>
  <Words>1917</Words>
  <Application>Microsoft Macintosh PowerPoint</Application>
  <PresentationFormat>Widescreen</PresentationFormat>
  <Paragraphs>318</Paragraphs>
  <Slides>47</Slides>
  <Notes>5</Notes>
  <HiddenSlides>6</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47</vt:i4>
      </vt:variant>
    </vt:vector>
  </HeadingPairs>
  <TitlesOfParts>
    <vt:vector size="63" baseType="lpstr">
      <vt:lpstr>Arial</vt:lpstr>
      <vt:lpstr>Arial Nova</vt:lpstr>
      <vt:lpstr>Arial Nova light</vt:lpstr>
      <vt:lpstr>Barlow Condensed</vt:lpstr>
      <vt:lpstr>Bodoni MT</vt:lpstr>
      <vt:lpstr>Calibre</vt:lpstr>
      <vt:lpstr>Calibre Light</vt:lpstr>
      <vt:lpstr>Calibre Medium</vt:lpstr>
      <vt:lpstr>Calibre Semibold</vt:lpstr>
      <vt:lpstr>Calibre-Semibold</vt:lpstr>
      <vt:lpstr>Calibri</vt:lpstr>
      <vt:lpstr>Financier Display</vt:lpstr>
      <vt:lpstr>LiSu</vt:lpstr>
      <vt:lpstr>Lucida Calligraphy</vt:lpstr>
      <vt:lpstr>Space Mono</vt:lpstr>
      <vt:lpstr>Master presentation 2024</vt:lpstr>
      <vt:lpstr>PowerPoint Presentation</vt:lpstr>
      <vt:lpstr>PowerPoint Presentation</vt:lpstr>
      <vt:lpstr>PowerPoint Presentation</vt:lpstr>
      <vt:lpstr>PowerPoint Presentation</vt:lpstr>
      <vt:lpstr>PowerPoint Presentation</vt:lpstr>
      <vt:lpstr>PowerPoint Presentation</vt:lpstr>
      <vt:lpstr>Software  Engineering Internship</vt:lpstr>
      <vt:lpstr>Agenda</vt:lpstr>
      <vt:lpstr>About Me</vt:lpstr>
      <vt:lpstr>Experience</vt:lpstr>
      <vt:lpstr>Projects Introduction</vt:lpstr>
      <vt:lpstr>PowerPoint Presentation</vt:lpstr>
      <vt:lpstr>PowerPoint Presentation</vt:lpstr>
      <vt:lpstr>PowerPoint Presentation</vt:lpstr>
      <vt:lpstr>PowerPoint Presentation</vt:lpstr>
      <vt:lpstr>PowerPoint Presentation</vt:lpstr>
      <vt:lpstr>PowerPoint Presentation</vt:lpstr>
      <vt:lpstr>Creating user schema, roles and privileges for Rightsizing and Cloud assistant projects through PostgresSQL  </vt:lpstr>
      <vt:lpstr>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flow diagram | Agentic AI Anomaly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Murphy, Hayley @ Dallas</dc:creator>
  <cp:lastModifiedBy>Kotra, Srikar @ Global D&amp;T</cp:lastModifiedBy>
  <cp:revision>12</cp:revision>
  <dcterms:created xsi:type="dcterms:W3CDTF">2025-06-02T01:30:07Z</dcterms:created>
  <dcterms:modified xsi:type="dcterms:W3CDTF">2025-08-03T06:16:37Z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354fe13-e683-4cbd-a446-16d2527d934b_Enabled">
    <vt:lpwstr>true</vt:lpwstr>
  </property>
  <property fmtid="{D5CDD505-2E9C-101B-9397-08002B2CF9AE}" pid="3" name="MSIP_Label_f354fe13-e683-4cbd-a446-16d2527d934b_SetDate">
    <vt:lpwstr>2024-10-02T13:36:51Z</vt:lpwstr>
  </property>
  <property fmtid="{D5CDD505-2E9C-101B-9397-08002B2CF9AE}" pid="4" name="MSIP_Label_f354fe13-e683-4cbd-a446-16d2527d934b_Method">
    <vt:lpwstr>Standard</vt:lpwstr>
  </property>
  <property fmtid="{D5CDD505-2E9C-101B-9397-08002B2CF9AE}" pid="5" name="MSIP_Label_f354fe13-e683-4cbd-a446-16d2527d934b_Name">
    <vt:lpwstr>defa4170-0d19-0005-0004-bc88714345d2</vt:lpwstr>
  </property>
  <property fmtid="{D5CDD505-2E9C-101B-9397-08002B2CF9AE}" pid="6" name="MSIP_Label_f354fe13-e683-4cbd-a446-16d2527d934b_SiteId">
    <vt:lpwstr>0abb4e3d-5a28-4194-ba96-a1f071ec1e8b</vt:lpwstr>
  </property>
  <property fmtid="{D5CDD505-2E9C-101B-9397-08002B2CF9AE}" pid="7" name="MSIP_Label_f354fe13-e683-4cbd-a446-16d2527d934b_ActionId">
    <vt:lpwstr>0af248a0-1da8-4626-a3cf-572a3ac1152b</vt:lpwstr>
  </property>
  <property fmtid="{D5CDD505-2E9C-101B-9397-08002B2CF9AE}" pid="8" name="MSIP_Label_f354fe13-e683-4cbd-a446-16d2527d934b_ContentBits">
    <vt:lpwstr>0</vt:lpwstr>
  </property>
  <property fmtid="{D5CDD505-2E9C-101B-9397-08002B2CF9AE}" pid="9" name="ContentTypeId">
    <vt:lpwstr>0x01010043FEB6A222AEFF429AD772AD1C0C3706</vt:lpwstr>
  </property>
  <property fmtid="{D5CDD505-2E9C-101B-9397-08002B2CF9AE}" pid="10" name="MediaServiceImageTags">
    <vt:lpwstr/>
  </property>
</Properties>
</file>